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7" r:id="rId31"/>
    <p:sldId id="286" r:id="rId32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82" d="100"/>
          <a:sy n="82" d="100"/>
        </p:scale>
        <p:origin x="-14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5F734-EB59-426A-A317-ADEE1F5ADE72}" type="datetimeFigureOut">
              <a:rPr lang="he-IL" smtClean="0"/>
              <a:t>ב'/כסלו/תשע"ט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6809-1A01-43EE-A7A5-F0D0C96BF3A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2666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5F734-EB59-426A-A317-ADEE1F5ADE72}" type="datetimeFigureOut">
              <a:rPr lang="he-IL" smtClean="0"/>
              <a:t>ב'/כסלו/תשע"ט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6809-1A01-43EE-A7A5-F0D0C96BF3A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46792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5F734-EB59-426A-A317-ADEE1F5ADE72}" type="datetimeFigureOut">
              <a:rPr lang="he-IL" smtClean="0"/>
              <a:t>ב'/כסלו/תשע"ט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6809-1A01-43EE-A7A5-F0D0C96BF3A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5741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5F734-EB59-426A-A317-ADEE1F5ADE72}" type="datetimeFigureOut">
              <a:rPr lang="he-IL" smtClean="0"/>
              <a:t>ב'/כסלו/תשע"ט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6809-1A01-43EE-A7A5-F0D0C96BF3A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92448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5F734-EB59-426A-A317-ADEE1F5ADE72}" type="datetimeFigureOut">
              <a:rPr lang="he-IL" smtClean="0"/>
              <a:t>ב'/כסלו/תשע"ט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6809-1A01-43EE-A7A5-F0D0C96BF3A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2960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5F734-EB59-426A-A317-ADEE1F5ADE72}" type="datetimeFigureOut">
              <a:rPr lang="he-IL" smtClean="0"/>
              <a:t>ב'/כסלו/תשע"ט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6809-1A01-43EE-A7A5-F0D0C96BF3A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91831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5F734-EB59-426A-A317-ADEE1F5ADE72}" type="datetimeFigureOut">
              <a:rPr lang="he-IL" smtClean="0"/>
              <a:t>ב'/כסלו/תשע"ט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6809-1A01-43EE-A7A5-F0D0C96BF3A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5633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5F734-EB59-426A-A317-ADEE1F5ADE72}" type="datetimeFigureOut">
              <a:rPr lang="he-IL" smtClean="0"/>
              <a:t>ב'/כסלו/תשע"ט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6809-1A01-43EE-A7A5-F0D0C96BF3A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9344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5F734-EB59-426A-A317-ADEE1F5ADE72}" type="datetimeFigureOut">
              <a:rPr lang="he-IL" smtClean="0"/>
              <a:t>ב'/כסלו/תשע"ט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6809-1A01-43EE-A7A5-F0D0C96BF3A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4611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5F734-EB59-426A-A317-ADEE1F5ADE72}" type="datetimeFigureOut">
              <a:rPr lang="he-IL" smtClean="0"/>
              <a:t>ב'/כסלו/תשע"ט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6809-1A01-43EE-A7A5-F0D0C96BF3A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38680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5F734-EB59-426A-A317-ADEE1F5ADE72}" type="datetimeFigureOut">
              <a:rPr lang="he-IL" smtClean="0"/>
              <a:t>ב'/כסלו/תשע"ט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6809-1A01-43EE-A7A5-F0D0C96BF3A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43867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D5F734-EB59-426A-A317-ADEE1F5ADE72}" type="datetimeFigureOut">
              <a:rPr lang="he-IL" smtClean="0"/>
              <a:t>ב'/כסלו/תשע"ט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86809-1A01-43EE-A7A5-F0D0C96BF3A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673372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6752"/>
            <a:ext cx="9144000" cy="54292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784217" y="-99392"/>
            <a:ext cx="557556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200" dirty="0" smtClean="0">
                <a:solidFill>
                  <a:srgbClr val="FFFF00"/>
                </a:solidFill>
                <a:latin typeface="Berlin Sans FB Demi" panose="020E0802020502020306" pitchFamily="34" charset="0"/>
              </a:rPr>
              <a:t>Lake </a:t>
            </a:r>
            <a:r>
              <a:rPr lang="en-US" sz="7200" dirty="0" err="1" smtClean="0">
                <a:solidFill>
                  <a:srgbClr val="FFFF00"/>
                </a:solidFill>
                <a:latin typeface="Berlin Sans FB Demi" panose="020E0802020502020306" pitchFamily="34" charset="0"/>
              </a:rPr>
              <a:t>Tekapo</a:t>
            </a:r>
            <a:endParaRPr lang="he-IL" sz="7200" dirty="0">
              <a:solidFill>
                <a:srgbClr val="FFFF00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4" name="Alla Pugacheva - Ozero nadezhdy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741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split/>
      </p:transition>
    </mc:Choice>
    <mc:Fallback>
      <p:transition spd="slow" advClick="0" advTm="8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013"/>
            <a:ext cx="9144000" cy="56419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3066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6264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116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3280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5847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963"/>
            <a:ext cx="9144000" cy="56800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0230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5763"/>
            <a:ext cx="9144000" cy="60848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6042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6425"/>
            <a:ext cx="9144000" cy="5643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718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6588"/>
            <a:ext cx="9144000" cy="5583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989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4863"/>
            <a:ext cx="9144000" cy="52466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131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8813"/>
            <a:ext cx="9144000" cy="55387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8787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863"/>
            <a:ext cx="9144000" cy="62626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7693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039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1163"/>
            <a:ext cx="9144000" cy="60340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4966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8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9291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2834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3550"/>
            <a:ext cx="9144000" cy="5930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906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6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115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7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8865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5900"/>
            <a:ext cx="9144000" cy="6426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82804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188"/>
            <a:ext cx="9144000" cy="61436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139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938"/>
            <a:ext cx="9144000" cy="6078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0672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100"/>
            <a:ext cx="9144000" cy="65262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728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5288"/>
            <a:ext cx="9144000" cy="6067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352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6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4766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8269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063"/>
            <a:ext cx="9144000" cy="6111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095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6113"/>
            <a:ext cx="9144000" cy="5565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7254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9750"/>
            <a:ext cx="9144000" cy="5778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170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6488668"/>
            <a:ext cx="33278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Alla</a:t>
            </a:r>
            <a:r>
              <a:rPr lang="en-US" dirty="0" smtClean="0"/>
              <a:t> </a:t>
            </a:r>
            <a:r>
              <a:rPr lang="en-US" dirty="0" err="1" smtClean="0"/>
              <a:t>Pugacheva</a:t>
            </a:r>
            <a:r>
              <a:rPr lang="en-US" dirty="0" smtClean="0"/>
              <a:t> - </a:t>
            </a:r>
            <a:r>
              <a:rPr lang="en-US" dirty="0" err="1" smtClean="0"/>
              <a:t>Ozero</a:t>
            </a:r>
            <a:r>
              <a:rPr lang="en-US" dirty="0" smtClean="0"/>
              <a:t> </a:t>
            </a:r>
            <a:r>
              <a:rPr lang="en-US" dirty="0" err="1" smtClean="0"/>
              <a:t>nadezhdy</a:t>
            </a:r>
            <a:r>
              <a:rPr lang="en-US" dirty="0" smtClean="0"/>
              <a:t> </a:t>
            </a:r>
            <a:endParaRPr lang="he-IL" dirty="0"/>
          </a:p>
        </p:txBody>
      </p:sp>
      <p:sp>
        <p:nvSpPr>
          <p:cNvPr id="4" name="Rectangle 3"/>
          <p:cNvSpPr/>
          <p:nvPr/>
        </p:nvSpPr>
        <p:spPr>
          <a:xfrm>
            <a:off x="6674991" y="21260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1026" name="Picture 2" descr="D:\Documents\ppsx mazeget5\NewiBolit 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4947557"/>
            <a:ext cx="16668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Documents\ppsx mazeget5\NewiBolit 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4947557"/>
            <a:ext cx="1666875" cy="28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Documents\ppsx mazeget5\4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82" y="3697543"/>
            <a:ext cx="1855068" cy="2782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790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5000">
        <p:split/>
      </p:transition>
    </mc:Choice>
    <mc:Fallback>
      <p:transition spd="slow" advClick="0" advTm="45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11</Words>
  <Application>Microsoft Office PowerPoint</Application>
  <PresentationFormat>On-screen Show (4:3)</PresentationFormat>
  <Paragraphs>3</Paragraphs>
  <Slides>31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2018-11-10T19:42:39Z</dcterms:created>
  <dcterms:modified xsi:type="dcterms:W3CDTF">2018-11-10T20:00:21Z</dcterms:modified>
</cp:coreProperties>
</file>