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262" r:id="rId3"/>
    <p:sldId id="304" r:id="rId4"/>
    <p:sldId id="257" r:id="rId5"/>
    <p:sldId id="259" r:id="rId6"/>
    <p:sldId id="268" r:id="rId7"/>
    <p:sldId id="256" r:id="rId8"/>
    <p:sldId id="267" r:id="rId9"/>
    <p:sldId id="263" r:id="rId10"/>
    <p:sldId id="265" r:id="rId11"/>
    <p:sldId id="264" r:id="rId12"/>
    <p:sldId id="325" r:id="rId13"/>
    <p:sldId id="269" r:id="rId14"/>
    <p:sldId id="261" r:id="rId15"/>
    <p:sldId id="271" r:id="rId16"/>
    <p:sldId id="272" r:id="rId17"/>
    <p:sldId id="281" r:id="rId18"/>
    <p:sldId id="282" r:id="rId19"/>
    <p:sldId id="292" r:id="rId20"/>
    <p:sldId id="273" r:id="rId21"/>
    <p:sldId id="285" r:id="rId22"/>
    <p:sldId id="289" r:id="rId23"/>
    <p:sldId id="290" r:id="rId24"/>
    <p:sldId id="274" r:id="rId25"/>
    <p:sldId id="291" r:id="rId26"/>
    <p:sldId id="258" r:id="rId27"/>
    <p:sldId id="284" r:id="rId28"/>
    <p:sldId id="275" r:id="rId29"/>
    <p:sldId id="278" r:id="rId30"/>
    <p:sldId id="299" r:id="rId31"/>
    <p:sldId id="310" r:id="rId32"/>
    <p:sldId id="280" r:id="rId33"/>
    <p:sldId id="302" r:id="rId34"/>
    <p:sldId id="301" r:id="rId35"/>
    <p:sldId id="303" r:id="rId36"/>
    <p:sldId id="283" r:id="rId37"/>
    <p:sldId id="306" r:id="rId38"/>
    <p:sldId id="293" r:id="rId39"/>
    <p:sldId id="309" r:id="rId40"/>
    <p:sldId id="286" r:id="rId41"/>
    <p:sldId id="294" r:id="rId42"/>
    <p:sldId id="300" r:id="rId43"/>
    <p:sldId id="298" r:id="rId44"/>
    <p:sldId id="295" r:id="rId45"/>
    <p:sldId id="313" r:id="rId46"/>
    <p:sldId id="314" r:id="rId47"/>
    <p:sldId id="324" r:id="rId48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LXwtv1cGRljEQlybfXQPA==" hashData="x0VyH58Ss5Vb84RdcoxDKa4YX0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FF8C8-A88B-43DD-8C8A-927D72E0F24B}" type="datetimeFigureOut">
              <a:rPr lang="hu-HU" smtClean="0"/>
              <a:pPr/>
              <a:t>2019.02.07.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708C7-28F1-4843-9442-C55373A8D1A9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ngerpart-jegcsap-t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Kép 5" descr="2i.gif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6012160" y="3865612"/>
            <a:ext cx="409575" cy="581025"/>
          </a:xfrm>
          <a:prstGeom prst="rect">
            <a:avLst/>
          </a:prstGeom>
        </p:spPr>
      </p:pic>
      <p:pic>
        <p:nvPicPr>
          <p:cNvPr id="7" name="Kép 6" descr="2c.gif"/>
          <p:cNvPicPr>
            <a:picLocks noChangeAspect="1"/>
          </p:cNvPicPr>
          <p:nvPr/>
        </p:nvPicPr>
        <p:blipFill>
          <a:blip r:embed="rId5" cstate="print">
            <a:lum bright="-10000" contrast="10000"/>
          </a:blip>
          <a:stretch>
            <a:fillRect/>
          </a:stretch>
        </p:blipFill>
        <p:spPr>
          <a:xfrm>
            <a:off x="6660232" y="4009628"/>
            <a:ext cx="457200" cy="600075"/>
          </a:xfrm>
          <a:prstGeom prst="rect">
            <a:avLst/>
          </a:prstGeom>
        </p:spPr>
      </p:pic>
      <p:pic>
        <p:nvPicPr>
          <p:cNvPr id="8" name="Kép 7" descr="2e.gif"/>
          <p:cNvPicPr>
            <a:picLocks noChangeAspect="1"/>
          </p:cNvPicPr>
          <p:nvPr/>
        </p:nvPicPr>
        <p:blipFill>
          <a:blip r:embed="rId6" cstate="print">
            <a:lum bright="-10000" contrast="10000"/>
          </a:blip>
          <a:stretch>
            <a:fillRect/>
          </a:stretch>
        </p:blipFill>
        <p:spPr>
          <a:xfrm>
            <a:off x="7452320" y="4153644"/>
            <a:ext cx="438150" cy="657225"/>
          </a:xfrm>
          <a:prstGeom prst="rect">
            <a:avLst/>
          </a:prstGeom>
        </p:spPr>
      </p:pic>
    </p:spTree>
  </p:cSld>
  <p:clrMapOvr>
    <a:masterClrMapping/>
  </p:clrMapOvr>
  <p:transition spd="slow" advTm="6000">
    <p:checker/>
    <p:sndAc>
      <p:stSnd>
        <p:snd r:embed="rId2" name="Kenny G - Forever In Love xp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37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nger-je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Animals___Dogs_A_dog_of_the_Husky_breed_lies_on_a_blue_ice_floe_126577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63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_downloadfiles_wallpapers_1280_800_blue_iceberg_wallpaper_other_nature_14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4219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4320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43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51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37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2991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47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1196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tarktis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sztria-dachstein-jegbarlan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gbe-zarva-t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13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ca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waterf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uzfak-jegbe-fagyv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16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gbe-zart-virag-vil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9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atonfuzfo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26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6858-sepik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ar-az-antarktisz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lagitotorony-tel-jegcsap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tarct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folyo-fa-zuzmara-je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itvice-vizeses-jeg-tel-naplem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je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atonalmadi-tel-jeg-hattyu-magyarorsz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-jeg-t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gcs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lagitotorony-jeg-t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agle-fish-hunting-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gcsapo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son_man_guy_male_ice-157913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ture-reflexions-art-water-winter-sculptures-frozen-macro-ice-textures-1920x1080-wallpap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gesmedvecsalad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snow_ocean_coast_ice_waves_4596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ry_tree_hoarfrost_branch_iced_crystal_formation_snowy_eiskristalle-1377021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129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30" y="2281437"/>
            <a:ext cx="1078706" cy="47148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84168"/>
            <a:ext cx="23775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http://judy-faunaflora.blogspot.com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029319" y="5484168"/>
            <a:ext cx="21146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http://www.ppsparadicsom.net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2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6</Words>
  <Application>Microsoft Office PowerPoint</Application>
  <PresentationFormat>Diavetítés a képernyőre (16:10 oldalarány)</PresentationFormat>
  <Paragraphs>2</Paragraphs>
  <Slides>47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47</vt:i4>
      </vt:variant>
    </vt:vector>
  </HeadingPairs>
  <TitlesOfParts>
    <vt:vector size="4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12</cp:revision>
  <dcterms:created xsi:type="dcterms:W3CDTF">2019-02-01T01:24:42Z</dcterms:created>
  <dcterms:modified xsi:type="dcterms:W3CDTF">2019-02-07T17:29:43Z</dcterms:modified>
</cp:coreProperties>
</file>