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1"/>
  </p:notesMasterIdLst>
  <p:sldIdLst>
    <p:sldId id="276" r:id="rId2"/>
    <p:sldId id="257" r:id="rId3"/>
    <p:sldId id="258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73" r:id="rId16"/>
    <p:sldId id="275" r:id="rId17"/>
    <p:sldId id="278" r:id="rId18"/>
    <p:sldId id="279" r:id="rId19"/>
    <p:sldId id="280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</p:sldIdLst>
  <p:sldSz cx="12192000" cy="6858000"/>
  <p:notesSz cx="6858000" cy="9144000"/>
  <p:photoAlbum layout="1pic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jY7d2Y40sgoeWXyoH3oEg==" hashData="6OhZGwtE/5pqsFfSr4jUSa6CZWmEtgFKHDdsgtvNTeLF61gCE5AnJ30J5h01i8SuzKZrKFnKSr+Idd2IySHBs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C9C149-8A59-4B9E-BE2A-2CF3D6A7200C}" type="datetimeFigureOut">
              <a:rPr lang="nl-NL" smtClean="0"/>
              <a:t>8-2-2019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0ECB35-A344-4FD1-8126-BD3C4F7AF75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12657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0ECB35-A344-4FD1-8126-BD3C4F7AF75E}" type="slidenum">
              <a:rPr lang="nl-NL" smtClean="0"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86595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E256F-DAC0-4C36-9B6B-B92B41AE2A08}" type="datetimeFigureOut">
              <a:rPr lang="nl-NL" smtClean="0"/>
              <a:t>8-2-2019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C681-1AF9-4648-AF4D-9983A90EF53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6876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E256F-DAC0-4C36-9B6B-B92B41AE2A08}" type="datetimeFigureOut">
              <a:rPr lang="nl-NL" smtClean="0"/>
              <a:t>8-2-2019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C681-1AF9-4648-AF4D-9983A90EF53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2985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E256F-DAC0-4C36-9B6B-B92B41AE2A08}" type="datetimeFigureOut">
              <a:rPr lang="nl-NL" smtClean="0"/>
              <a:t>8-2-2019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C681-1AF9-4648-AF4D-9983A90EF53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9628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E256F-DAC0-4C36-9B6B-B92B41AE2A08}" type="datetimeFigureOut">
              <a:rPr lang="nl-NL" smtClean="0"/>
              <a:t>8-2-2019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C681-1AF9-4648-AF4D-9983A90EF53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7907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E256F-DAC0-4C36-9B6B-B92B41AE2A08}" type="datetimeFigureOut">
              <a:rPr lang="nl-NL" smtClean="0"/>
              <a:t>8-2-2019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C681-1AF9-4648-AF4D-9983A90EF53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5885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E256F-DAC0-4C36-9B6B-B92B41AE2A08}" type="datetimeFigureOut">
              <a:rPr lang="nl-NL" smtClean="0"/>
              <a:t>8-2-2019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C681-1AF9-4648-AF4D-9983A90EF53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28806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E256F-DAC0-4C36-9B6B-B92B41AE2A08}" type="datetimeFigureOut">
              <a:rPr lang="nl-NL" smtClean="0"/>
              <a:t>8-2-2019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C681-1AF9-4648-AF4D-9983A90EF53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85021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E256F-DAC0-4C36-9B6B-B92B41AE2A08}" type="datetimeFigureOut">
              <a:rPr lang="nl-NL" smtClean="0"/>
              <a:t>8-2-2019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C681-1AF9-4648-AF4D-9983A90EF53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2041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E256F-DAC0-4C36-9B6B-B92B41AE2A08}" type="datetimeFigureOut">
              <a:rPr lang="nl-NL" smtClean="0"/>
              <a:t>8-2-2019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C681-1AF9-4648-AF4D-9983A90EF53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659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E256F-DAC0-4C36-9B6B-B92B41AE2A08}" type="datetimeFigureOut">
              <a:rPr lang="nl-NL" smtClean="0"/>
              <a:t>8-2-2019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C681-1AF9-4648-AF4D-9983A90EF53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9491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E256F-DAC0-4C36-9B6B-B92B41AE2A08}" type="datetimeFigureOut">
              <a:rPr lang="nl-NL" smtClean="0"/>
              <a:t>8-2-2019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C681-1AF9-4648-AF4D-9983A90EF53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1088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3E256F-DAC0-4C36-9B6B-B92B41AE2A08}" type="datetimeFigureOut">
              <a:rPr lang="nl-NL" smtClean="0"/>
              <a:t>8-2-2019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DC681-1AF9-4648-AF4D-9983A90EF53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04506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kemer1/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1" y="0"/>
            <a:ext cx="10865922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604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2" name="08 Serenata huasteca.wav"/>
          </p:stSnd>
        </p:sndAc>
      </p:transition>
    </mc:Choice>
    <mc:Fallback xmlns="">
      <p:transition spd="slow" advTm="7000">
        <p:sndAc>
          <p:stSnd>
            <p:snd r:embed="rId4" name="08 Serenata huastec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1-Indigenous dancer Small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003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q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06" y="0"/>
            <a:ext cx="509984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Afbeelding 2" descr="2e8c16a064143cd93ee6aabe539f8dcd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269" y="0"/>
            <a:ext cx="514548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578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q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214" y="0"/>
            <a:ext cx="9145651" cy="68488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385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5q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7253" y="0"/>
            <a:ext cx="514548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Afbeelding 3" descr="7326886e0768eba19711bd3b0954eb3d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48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175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4q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580" y="0"/>
            <a:ext cx="1052115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073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6q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19" y="0"/>
            <a:ext cx="454818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Afbeelding 2" descr="3q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098" y="0"/>
            <a:ext cx="48180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251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00_447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017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70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005groupsmexico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317" y="0"/>
            <a:ext cx="10283032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07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514_391_ballet_folklorico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0"/>
            <a:ext cx="10287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207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771_SDC1085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29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686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31096546_11n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075" y="0"/>
            <a:ext cx="10287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839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00811261752340_MX_AL_mensen%20&amp;%20folklore%208_1379929047__fi_500x500x1x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12" y="0"/>
            <a:ext cx="6858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Afbeelding 2" descr="ba2f901fce6588196da56258930e1d6b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8412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583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495117000043737466agevrb_ph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89" y="0"/>
            <a:ext cx="5554267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Afbeelding 2" descr="campeche-39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13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655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mali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60" y="0"/>
            <a:ext cx="1097954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064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ballet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23" y="0"/>
            <a:ext cx="1092795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527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cfcbf035eed1653e6a2a870282bb18fb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294" y="-39518"/>
            <a:ext cx="9595853" cy="68975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175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Chung_Janet_-_Folklore_of_Mexic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404" y="0"/>
            <a:ext cx="102393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889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colores mÃ©xic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60" y="0"/>
            <a:ext cx="1024929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620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extra3_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149" y="0"/>
            <a:ext cx="10287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720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folclor-piel-mexico20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04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866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folklo-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16" y="65314"/>
            <a:ext cx="10430783" cy="67926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761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folklor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28" y="0"/>
            <a:ext cx="883046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720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jarabe-tapatio-250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581" y="0"/>
            <a:ext cx="53094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59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Macuspana Ballet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02" y="0"/>
            <a:ext cx="10283032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088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mexico0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727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119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mexico0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95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624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mexico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694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647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NAYARIT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470" y="0"/>
            <a:ext cx="9104758" cy="6827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 descr="C:\Users\John\Downloads\marianne\lucy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90321" y="6313801"/>
            <a:ext cx="706210" cy="1627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6829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Mexican_Folklore-3</Template>
  <TotalTime>4</TotalTime>
  <Words>1</Words>
  <Application>Microsoft Office PowerPoint</Application>
  <PresentationFormat>Breedbeeld</PresentationFormat>
  <Paragraphs>1</Paragraphs>
  <Slides>29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2019-02-08T13:16:51Z</dcterms:created>
  <dcterms:modified xsi:type="dcterms:W3CDTF">2019-02-08T13:21:30Z</dcterms:modified>
</cp:coreProperties>
</file>