
<file path=[Content_Types].xml><?xml version="1.0" encoding="utf-8"?>
<Types xmlns="http://schemas.openxmlformats.org/package/2006/content-types">
  <Default Extension="bin" ContentType="audio/unknown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7" r:id="rId30"/>
    <p:sldId id="288" r:id="rId31"/>
    <p:sldId id="289" r:id="rId32"/>
    <p:sldId id="290" r:id="rId33"/>
    <p:sldId id="291" r:id="rId34"/>
    <p:sldId id="292" r:id="rId35"/>
    <p:sldId id="293" r:id="rId36"/>
  </p:sldIdLst>
  <p:sldSz cx="9144000" cy="6858000" type="screen4x3"/>
  <p:notesSz cx="6858000" cy="9144000"/>
  <p:photoAlbum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C9zu/Y0/HAJIUQj9uur0g==" hashData="MmFtVqi6h1aZ9Rdj/dvbtrN31mt07k8TW7vt3aHywS2kwmw4CPNVOGRoi1kZOApNkw6hkYKbt9HiGBCdkiCm4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>
      <p:cViewPr varScale="1">
        <p:scale>
          <a:sx n="114" d="100"/>
          <a:sy n="114" d="100"/>
        </p:scale>
        <p:origin x="150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/>
              <a:t>Klik op het pictogram als u een afbeelding wilt toevoegen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  <p:transition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nl-NL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nl-NL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D15374-9366-42C3-A3D9-1D7767FF6278}" type="datetimeFigureOut">
              <a:rPr lang="nl-NL" smtClean="0"/>
              <a:t>9-2-2019</a:t>
            </a:fld>
            <a:endParaRPr lang="nl-NL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B81E3-4761-4F91-97D9-45877E1A49D3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09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rafik 4" descr="0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>
    <p:random/>
    <p:sndAc>
      <p:stSnd>
        <p:snd r:embed="rId2" name="Henry Arland - Flowers For You - Made By Els.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5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8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09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0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5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6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1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2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2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2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2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3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5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 descr="33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 descr="C:\Users\John\Downloads\marianne\lucy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309320"/>
            <a:ext cx="937244" cy="21595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Flowers for You</Template>
  <TotalTime>4</TotalTime>
  <Words>0</Words>
  <Application>Microsoft Office PowerPoint</Application>
  <PresentationFormat>Diavoorstelling (4:3)</PresentationFormat>
  <Paragraphs>0</Paragraphs>
  <Slides>35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35</vt:i4>
      </vt:variant>
    </vt:vector>
  </HeadingPairs>
  <TitlesOfParts>
    <vt:vector size="38" baseType="lpstr">
      <vt:lpstr>Arial</vt:lpstr>
      <vt:lpstr>Calibri</vt:lpstr>
      <vt:lpstr>Larissa-Design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2019-02-09T11:14:23Z</dcterms:created>
  <dcterms:modified xsi:type="dcterms:W3CDTF">2019-02-09T11:18:42Z</dcterms:modified>
</cp:coreProperties>
</file>