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4" r:id="rId2"/>
    <p:sldId id="256" r:id="rId3"/>
    <p:sldId id="258" r:id="rId4"/>
    <p:sldId id="263" r:id="rId5"/>
    <p:sldId id="259" r:id="rId6"/>
    <p:sldId id="257" r:id="rId7"/>
    <p:sldId id="336" r:id="rId8"/>
    <p:sldId id="260" r:id="rId9"/>
    <p:sldId id="261" r:id="rId10"/>
    <p:sldId id="345" r:id="rId11"/>
    <p:sldId id="265" r:id="rId12"/>
    <p:sldId id="277" r:id="rId13"/>
    <p:sldId id="267" r:id="rId14"/>
    <p:sldId id="270" r:id="rId15"/>
    <p:sldId id="337" r:id="rId16"/>
    <p:sldId id="278" r:id="rId17"/>
    <p:sldId id="279" r:id="rId18"/>
    <p:sldId id="280" r:id="rId19"/>
    <p:sldId id="262" r:id="rId20"/>
    <p:sldId id="272" r:id="rId21"/>
    <p:sldId id="281" r:id="rId22"/>
    <p:sldId id="282" r:id="rId23"/>
    <p:sldId id="291" r:id="rId24"/>
    <p:sldId id="275" r:id="rId25"/>
    <p:sldId id="271" r:id="rId26"/>
    <p:sldId id="283" r:id="rId27"/>
    <p:sldId id="285" r:id="rId28"/>
    <p:sldId id="284" r:id="rId29"/>
    <p:sldId id="288" r:id="rId30"/>
    <p:sldId id="274" r:id="rId31"/>
    <p:sldId id="340" r:id="rId32"/>
    <p:sldId id="273" r:id="rId33"/>
    <p:sldId id="290" r:id="rId34"/>
    <p:sldId id="318" r:id="rId35"/>
    <p:sldId id="341" r:id="rId36"/>
    <p:sldId id="343" r:id="rId37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v/EuSuum77IOyfEPIIguA==" hashData="Ez6Lkbxgvvnki1L/U4c9wZQL0l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8B05E-1A39-477B-B93E-5ED1391CFD11}" type="datetimeFigureOut">
              <a:rPr lang="hu-HU" smtClean="0"/>
              <a:pPr/>
              <a:t>2019.02.05.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93F-4688-48CE-8A90-8A81AD6E166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8B05E-1A39-477B-B93E-5ED1391CFD11}" type="datetimeFigureOut">
              <a:rPr lang="hu-HU" smtClean="0"/>
              <a:pPr/>
              <a:t>2019.02.05.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93F-4688-48CE-8A90-8A81AD6E166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8B05E-1A39-477B-B93E-5ED1391CFD11}" type="datetimeFigureOut">
              <a:rPr lang="hu-HU" smtClean="0"/>
              <a:pPr/>
              <a:t>2019.02.05.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93F-4688-48CE-8A90-8A81AD6E166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8B05E-1A39-477B-B93E-5ED1391CFD11}" type="datetimeFigureOut">
              <a:rPr lang="hu-HU" smtClean="0"/>
              <a:pPr/>
              <a:t>2019.02.05.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93F-4688-48CE-8A90-8A81AD6E166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8B05E-1A39-477B-B93E-5ED1391CFD11}" type="datetimeFigureOut">
              <a:rPr lang="hu-HU" smtClean="0"/>
              <a:pPr/>
              <a:t>2019.02.05.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93F-4688-48CE-8A90-8A81AD6E166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8B05E-1A39-477B-B93E-5ED1391CFD11}" type="datetimeFigureOut">
              <a:rPr lang="hu-HU" smtClean="0"/>
              <a:pPr/>
              <a:t>2019.02.05.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93F-4688-48CE-8A90-8A81AD6E166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8B05E-1A39-477B-B93E-5ED1391CFD11}" type="datetimeFigureOut">
              <a:rPr lang="hu-HU" smtClean="0"/>
              <a:pPr/>
              <a:t>2019.02.05.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93F-4688-48CE-8A90-8A81AD6E166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8B05E-1A39-477B-B93E-5ED1391CFD11}" type="datetimeFigureOut">
              <a:rPr lang="hu-HU" smtClean="0"/>
              <a:pPr/>
              <a:t>2019.02.05.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93F-4688-48CE-8A90-8A81AD6E166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8B05E-1A39-477B-B93E-5ED1391CFD11}" type="datetimeFigureOut">
              <a:rPr lang="hu-HU" smtClean="0"/>
              <a:pPr/>
              <a:t>2019.02.05.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93F-4688-48CE-8A90-8A81AD6E166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8B05E-1A39-477B-B93E-5ED1391CFD11}" type="datetimeFigureOut">
              <a:rPr lang="hu-HU" smtClean="0"/>
              <a:pPr/>
              <a:t>2019.02.05.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93F-4688-48CE-8A90-8A81AD6E166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8B05E-1A39-477B-B93E-5ED1391CFD11}" type="datetimeFigureOut">
              <a:rPr lang="hu-HU" smtClean="0"/>
              <a:pPr/>
              <a:t>2019.02.05.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93F-4688-48CE-8A90-8A81AD6E166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8B05E-1A39-477B-B93E-5ED1391CFD11}" type="datetimeFigureOut">
              <a:rPr lang="hu-HU" smtClean="0"/>
              <a:pPr/>
              <a:t>2019.02.05.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7893F-4688-48CE-8A90-8A81AD6E1660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8ee1e8a0a8f50dce4f8cb9ab418e211_L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024-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7373" y="553244"/>
            <a:ext cx="676275" cy="714375"/>
          </a:xfrm>
          <a:prstGeom prst="rect">
            <a:avLst/>
          </a:prstGeom>
        </p:spPr>
      </p:pic>
      <p:pic>
        <p:nvPicPr>
          <p:cNvPr id="5" name="Kép 4" descr="024-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9474" y="1345332"/>
            <a:ext cx="438150" cy="714375"/>
          </a:xfrm>
          <a:prstGeom prst="rect">
            <a:avLst/>
          </a:prstGeom>
        </p:spPr>
      </p:pic>
      <p:pic>
        <p:nvPicPr>
          <p:cNvPr id="6" name="Kép 5" descr="024-g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3568" y="2137420"/>
            <a:ext cx="714375" cy="714375"/>
          </a:xfrm>
          <a:prstGeom prst="rect">
            <a:avLst/>
          </a:prstGeom>
        </p:spPr>
      </p:pic>
      <p:pic>
        <p:nvPicPr>
          <p:cNvPr id="7" name="Kép 6" descr="024-u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3568" y="3001516"/>
            <a:ext cx="666750" cy="714375"/>
          </a:xfrm>
          <a:prstGeom prst="rect">
            <a:avLst/>
          </a:prstGeom>
        </p:spPr>
      </p:pic>
      <p:pic>
        <p:nvPicPr>
          <p:cNvPr id="8" name="Kép 7" descr="024-r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83568" y="3865612"/>
            <a:ext cx="847725" cy="714375"/>
          </a:xfrm>
          <a:prstGeom prst="rect">
            <a:avLst/>
          </a:prstGeom>
        </p:spPr>
      </p:pic>
      <p:pic>
        <p:nvPicPr>
          <p:cNvPr id="9" name="Kép 8" descr="024-e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5576" y="4657700"/>
            <a:ext cx="676275" cy="714375"/>
          </a:xfrm>
          <a:prstGeom prst="rect">
            <a:avLst/>
          </a:prstGeom>
        </p:spPr>
      </p:pic>
      <p:pic>
        <p:nvPicPr>
          <p:cNvPr id="10" name="Kép 9" descr="024-s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267744" y="4657700"/>
            <a:ext cx="590550" cy="714375"/>
          </a:xfrm>
          <a:prstGeom prst="rect">
            <a:avLst/>
          </a:prstGeom>
        </p:spPr>
      </p:pic>
      <p:pic>
        <p:nvPicPr>
          <p:cNvPr id="11" name="Kép 10" descr="024-k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955429" y="4657700"/>
            <a:ext cx="752475" cy="714375"/>
          </a:xfrm>
          <a:prstGeom prst="rect">
            <a:avLst/>
          </a:prstGeom>
        </p:spPr>
      </p:pic>
      <p:pic>
        <p:nvPicPr>
          <p:cNvPr id="12" name="Kép 11" descr="024-a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779912" y="4657700"/>
            <a:ext cx="723900" cy="714375"/>
          </a:xfrm>
          <a:prstGeom prst="rect">
            <a:avLst/>
          </a:prstGeom>
        </p:spPr>
      </p:pic>
      <p:pic>
        <p:nvPicPr>
          <p:cNvPr id="13" name="Kép 12" descr="024-t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572000" y="4657700"/>
            <a:ext cx="666750" cy="714375"/>
          </a:xfrm>
          <a:prstGeom prst="rect">
            <a:avLst/>
          </a:prstGeom>
        </p:spPr>
      </p:pic>
      <p:pic>
        <p:nvPicPr>
          <p:cNvPr id="14" name="Kép 13" descr="024-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4657700"/>
            <a:ext cx="438150" cy="714375"/>
          </a:xfrm>
          <a:prstGeom prst="rect">
            <a:avLst/>
          </a:prstGeom>
        </p:spPr>
      </p:pic>
      <p:pic>
        <p:nvPicPr>
          <p:cNvPr id="15" name="Kép 14" descr="024-n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868144" y="4657700"/>
            <a:ext cx="762000" cy="714375"/>
          </a:xfrm>
          <a:prstGeom prst="rect">
            <a:avLst/>
          </a:prstGeom>
        </p:spPr>
      </p:pic>
      <p:pic>
        <p:nvPicPr>
          <p:cNvPr id="16" name="Kép 15" descr="024-g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32240" y="4657700"/>
            <a:ext cx="714375" cy="714375"/>
          </a:xfrm>
          <a:prstGeom prst="rect">
            <a:avLst/>
          </a:prstGeom>
        </p:spPr>
      </p:pic>
      <p:pic>
        <p:nvPicPr>
          <p:cNvPr id="17" name="Kép 16" descr="024-1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8667308" y="5161756"/>
            <a:ext cx="297180" cy="464344"/>
          </a:xfrm>
          <a:prstGeom prst="rect">
            <a:avLst/>
          </a:prstGeom>
        </p:spPr>
      </p:pic>
    </p:spTree>
  </p:cSld>
  <p:clrMapOvr>
    <a:masterClrMapping/>
  </p:clrMapOvr>
  <p:transition spd="med" advTm="6000">
    <p:wheel spokes="2"/>
    <p:sndAc>
      <p:stSnd>
        <p:snd r:embed="rId2" name="Queen - We Are The Champion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_American_figure_skater_Ashley_Wagner_bronze_medal_winner_070616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American_figure_skater_Gracie_Gold_bronze_medal_winner_070467_1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American_skaters_Marissa_Castelli_and_Simon_SHNAPIR_at_the_Olympics_in_Sochi_069533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American_figure_skater_Gracie_Gold_bronze_medal_winner_in_Sochi_070468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American_figure_skater_Gracie_Gold_at_the_Olympics_in_Sochi_070471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Skater_on_the_ice_at_the_Olympics_in_Sochi_065386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American_figure_skater_Jason_Brown_069457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American_figure_skater_Jason_Brown_winner_of_the_silver_medal_069458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9159770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Ashley_Wagner_American_figure_skater_bronze_medal_winner_in_Sochi_070612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Canadian_skaters_Tessa_Virtue_and_Scott_Moir_at_the_Olympics_in_Sochi_068744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Caitlin_Osmond_Canadian_figure_skater_069396_1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Caitlin_Osmond_Canadian_figure_skater_silver_medal_winner_069394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65034-figure-skating-wallpaper-2006x1198-for-iphone-5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355" r="1766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Charlie_White_and_Meryl_Davis_American_skaters_067966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Charlie_White_and_Meryl_Davis_American_skaters_won_the_gold_and_bronze_medal_067964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Charlie_White_and_Meryl_Davis_American_skaters_won_the_gold_and_bronze_medals_in_Sochi_067965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American_skaters_Charlie_White_and_Meryl_Davis_at_the_Olympics_in_Sochi_067969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Canadian_figure_skater_Patrick_Chan_winner_of_two_silver_medals_in_Sochi_068710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Dylan_Moscovici_and_Kirsten_Moore-Towers_Canadian_skaters_069356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_Dylan_Moscovici_and_Kirsten_Moore-Towers_Canadian_skaters_silver_medals_in_Sochi_2014_069363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Holders_silver_medals_Canadian_skaters_Dylan_Moscovici_and_Kirsten_Moore-Towers_at_the_Olympics_in_Sochi_069359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Canadian_skaters_Dylan_Moscovici_and_Kirsten_Moore-Towers_at_the_Olympic_Games_in_Sochi_069358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Canadian_figure_skater_Caitlin_Osmond_silver_medal_winner_069397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Fedor_Klimov_and_Ksenia_Stolbova_Russian_skaters_067955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Fedor_Klimov_and_Ksenia_Stolbova_Russian_skaters_won_the_gold_and_silver_medals_in_Sochi_067954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Fedor_Klimov_and_Ksenia_Stolbova_Russian_skaters_won_the_gold_and_silver_medals_067953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Holders_of_gold_and_silver_medals_Russian_skaters_Fedor_Klimov_and_Ksenia_Stolbova_at_the_Olympics_in_Sochi_067958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Canadian_skater_Kevin_Reynolds_winner_of_the_silver_medal_069384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Silver_Medalist_Canadian_skater_Kevin_Reynolds_at_the_Olympic_Games_in_Sochi_069389_1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Canadian_skater_Kevin_Reynolds_069386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Holders_of_two_silver_medals_at_the_Canadian_figure_skaters_Tessa_Virtue_and_Scott_Moir_at_the_Olympics_in_Sochi_068745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Tessa_Virtue_and_Scott_Moir__Canadian_skaters_holders_of_two_silver_medals_068740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ttyImages_91677409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2985" b="33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Bronze_medal_winner_American_figure_skater_Ashley_Wagner_at_the_Olympic_Games_in_Sochi_070618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21" y="697264"/>
            <a:ext cx="1222534" cy="534353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0"/>
            <a:ext cx="1725152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http://judy-pps.blogspot.com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303432" y="0"/>
            <a:ext cx="1840568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http://www.ppsparadicsom.net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20000">
    <p:wheel spokes="2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6</Words>
  <Application>Microsoft Office PowerPoint</Application>
  <PresentationFormat>Diavetítés a képernyőre (16:10 oldalarány)</PresentationFormat>
  <Paragraphs>2</Paragraphs>
  <Slides>36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36</vt:i4>
      </vt:variant>
    </vt:vector>
  </HeadingPairs>
  <TitlesOfParts>
    <vt:vector size="37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21</cp:revision>
  <dcterms:created xsi:type="dcterms:W3CDTF">2019-02-01T00:11:59Z</dcterms:created>
  <dcterms:modified xsi:type="dcterms:W3CDTF">2019-02-05T07:53:14Z</dcterms:modified>
</cp:coreProperties>
</file>