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9" r:id="rId3"/>
    <p:sldId id="261" r:id="rId4"/>
    <p:sldId id="263" r:id="rId5"/>
    <p:sldId id="264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7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7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347C"/>
    <a:srgbClr val="045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179" autoAdjust="0"/>
  </p:normalViewPr>
  <p:slideViewPr>
    <p:cSldViewPr snapToGrid="0">
      <p:cViewPr varScale="1">
        <p:scale>
          <a:sx n="57" d="100"/>
          <a:sy n="57" d="100"/>
        </p:scale>
        <p:origin x="26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D818A-AD62-4910-843C-5E6B60B190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3B5349-9203-472A-8322-FB72241489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7B2055-72A5-485C-9B08-526F08929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138070-AFBB-40E7-B648-67973F3F9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C5B7CE-0DEE-48A3-9DB4-2D01E6771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7928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1D47E9-17C9-4835-96EB-6A99207DB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6E5CA7-A705-4620-9211-2FFA9F82F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11B184-C04A-4312-A4DC-87FC8D74B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5B0693-0898-4E71-B592-1F169EA1E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6B751-BCE4-40F8-8220-95F41CBBB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40671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27550A-7714-4C79-BF33-876F57ED2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4561AD-8E78-463F-8893-2CE87A235C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46C44E-3E47-49D4-BD55-42D98FC68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16B802-2E0F-4B53-9A92-E11C60E0B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E6689E-C216-42F2-B183-AC7A90D6F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851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822AB-5B65-45B7-B912-4E62BB007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1E1FB0-CC11-4352-9174-3CDB6EDF49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BD5F24-D5BF-45F1-878E-DF892652AA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50CE93-CE46-4B31-B2F4-17CB4ED34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1D3F1D-A483-4861-9BF3-2486E3409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62D509-ED94-42EF-86FF-775BC6BDB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81932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AF5FD-68CC-425F-9D0C-2B7DEAD08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916D86-D724-4AE0-B394-9D65434E4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37A61F-B974-45AD-9660-C713AAD3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2545D4-5B4F-4C9B-B4D5-038D00B04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A3EB8F8-1BA5-4C4E-9109-27547237DD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A328D88-A9ED-42F6-BF34-4562AC173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649D1B-1F50-4FA5-9055-F3F9BF777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6D6BCE9-7BA4-4E99-9312-C507E5D5E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07508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3595B-54FF-44CD-8E0F-2A0696BB9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1E83269-7EB5-4388-B61A-F714E97B9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70301C-2612-4353-A70C-8CD5ED21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1DAFBD-CAEB-4A79-AB02-A8D0E72B2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753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3F96FB-5BD4-46F1-9EEC-96FA57C18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42A9DF-AE04-4C1F-8DD9-57C01F0BD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4B2A20-BBC8-421B-BF64-A6536BC1E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0661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58625-4DA4-4E5E-8725-61676560A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2FA2E0-0533-45C4-8515-DEB6A47DD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F517DC-5B21-4BF6-A24C-983C116F4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75E5EC-E80C-4BB5-87AD-389916039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061F07-A545-45B3-B499-27647F58C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9B14CE-ACDD-4362-B63F-63199A694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0292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87D441-E46C-4863-AB73-B870DEE7B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643BF7-CC7C-4859-9715-FF6B753480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7789BF-A639-49BC-9A25-B30949E988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85257E-778E-4B14-AF67-DB0519937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CD85E1-2B1A-478F-BFA7-1BFF97935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244E60-1597-4663-B9A3-90B7E6997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273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7DC1A-593C-40F0-B8A4-8BB0ABA2E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F73B8D-7444-4972-89D7-8163BD8FE8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54A263-050A-403F-9306-9008473C2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9FEB4A-ED1D-4A59-B5AE-2FBEA3D0F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ACD786-4950-4A83-991C-559B63247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19680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0159280-2BE5-4CD9-8CB6-9D97343ACE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54711E-2947-461A-B640-E84F9EFF1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AE13AA-DD33-4B83-A5DE-E8A85A683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BF3246-A6EA-4A97-82A8-FBEBE9097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E96DB9-5CAD-4544-9BDD-C67C32380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11711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69385E2-413A-4690-A9FA-1F7B644F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B7CFC7-345F-4FD9-9155-5E5461A84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3A8673-6CC6-4BCB-AE98-F2E99EC6D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27F8A-BB2B-4708-B7EE-6A23362909D1}" type="datetimeFigureOut">
              <a:rPr lang="fr-CA" smtClean="0"/>
              <a:t>18-12-03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F6C532-F235-40DA-8463-5A2A9D05CD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DA302F-D62C-4577-A635-98F2404488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0AFF4-B749-4E19-8801-61119C2E1FB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0584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9A71C4-964C-40D5-B5DF-2D503E0C9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16BC6A6-A381-4285-8CBB-4B630BFFAF28}"/>
              </a:ext>
            </a:extLst>
          </p:cNvPr>
          <p:cNvSpPr/>
          <p:nvPr/>
        </p:nvSpPr>
        <p:spPr>
          <a:xfrm>
            <a:off x="6003632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AE5A0D-3B4E-4694-97D2-5B333883DE09}"/>
              </a:ext>
            </a:extLst>
          </p:cNvPr>
          <p:cNvSpPr/>
          <p:nvPr/>
        </p:nvSpPr>
        <p:spPr>
          <a:xfrm>
            <a:off x="71912" y="126657"/>
            <a:ext cx="12048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dirty="0">
                <a:ln/>
                <a:solidFill>
                  <a:schemeClr val="bg1"/>
                </a:solidFill>
              </a:rPr>
              <a:t>Connaissez-vous les surnoms de ces villes</a:t>
            </a:r>
            <a:endParaRPr lang="fr-FR" sz="5400" b="1" cap="none" spc="0" dirty="0">
              <a:ln/>
              <a:solidFill>
                <a:schemeClr val="bg1"/>
              </a:solidFill>
              <a:effectLst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5EE784B-EBD7-464F-AE9E-DD13117694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81" y="1952885"/>
            <a:ext cx="2095500" cy="372066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508EBB1-D90F-49E6-A0E5-EEB7590275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513" y="1763179"/>
            <a:ext cx="2095500" cy="3720661"/>
          </a:xfrm>
          <a:prstGeom prst="rect">
            <a:avLst/>
          </a:prstGeom>
        </p:spPr>
      </p:pic>
      <p:pic>
        <p:nvPicPr>
          <p:cNvPr id="2" name="musique des dieux">
            <a:hlinkClick r:id="" action="ppaction://media"/>
            <a:extLst>
              <a:ext uri="{FF2B5EF4-FFF2-40B4-BE49-F238E27FC236}">
                <a16:creationId xmlns:a16="http://schemas.microsoft.com/office/drawing/2014/main" id="{5DF6E4D3-63C9-4DD9-A7DC-9EA34FA40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78962" y="2587922"/>
            <a:ext cx="379413" cy="37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1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9057" numSld="999">
                <p:cTn id="1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32BFB5-BF62-4AAF-90F3-5A7AA135C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795" y="1783080"/>
            <a:ext cx="5788152" cy="329184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CB24FD5-172B-46D4-81A4-1563ABD14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334195A-E534-466E-AE69-9AA5B15E114B}"/>
              </a:ext>
            </a:extLst>
          </p:cNvPr>
          <p:cNvSpPr txBox="1"/>
          <p:nvPr/>
        </p:nvSpPr>
        <p:spPr>
          <a:xfrm>
            <a:off x="1156138" y="409903"/>
            <a:ext cx="9301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Paris, New York, Londres… Quels sont les surnoms des villes les plus célèbres dans le monde ? Vous en connaissez certainement quelques-uns !</a:t>
            </a:r>
          </a:p>
        </p:txBody>
      </p:sp>
    </p:spTree>
    <p:extLst>
      <p:ext uri="{BB962C8B-B14F-4D97-AF65-F5344CB8AC3E}">
        <p14:creationId xmlns:p14="http://schemas.microsoft.com/office/powerpoint/2010/main" val="282130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B5A2E7-87BF-4699-9EAC-1CA47DC62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7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4E1728-3915-4745-8456-D5909A304066}"/>
              </a:ext>
            </a:extLst>
          </p:cNvPr>
          <p:cNvSpPr txBox="1"/>
          <p:nvPr/>
        </p:nvSpPr>
        <p:spPr>
          <a:xfrm>
            <a:off x="4740167" y="641131"/>
            <a:ext cx="5980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Surnom de Paris – La ville Lumière, La cité de l’amour, La ville aux cent villages</a:t>
            </a:r>
          </a:p>
        </p:txBody>
      </p:sp>
    </p:spTree>
    <p:extLst>
      <p:ext uri="{BB962C8B-B14F-4D97-AF65-F5344CB8AC3E}">
        <p14:creationId xmlns:p14="http://schemas.microsoft.com/office/powerpoint/2010/main" val="367472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EF155B-BD0E-4A0D-9C2F-28AC13E1E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3E4DF2-CC91-437C-9699-4856628C2FC6}"/>
              </a:ext>
            </a:extLst>
          </p:cNvPr>
          <p:cNvSpPr txBox="1"/>
          <p:nvPr/>
        </p:nvSpPr>
        <p:spPr>
          <a:xfrm>
            <a:off x="6096000" y="252248"/>
            <a:ext cx="6022429" cy="101566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Surnoms. New York a de nombreux surnoms, parmi lesquels « la </a:t>
            </a:r>
            <a:r>
              <a:rPr lang="fr-CA" sz="2000" b="1" dirty="0">
                <a:solidFill>
                  <a:schemeClr val="bg1"/>
                </a:solidFill>
              </a:rPr>
              <a:t>Grosse</a:t>
            </a:r>
            <a:r>
              <a:rPr lang="fr-CA" sz="2000" dirty="0">
                <a:solidFill>
                  <a:schemeClr val="bg1"/>
                </a:solidFill>
              </a:rPr>
              <a:t> Pomme » (Big Apple), « Gotham », « La ville qui ne dort jamais », « La ville debout », etc.</a:t>
            </a:r>
          </a:p>
        </p:txBody>
      </p:sp>
    </p:spTree>
    <p:extLst>
      <p:ext uri="{BB962C8B-B14F-4D97-AF65-F5344CB8AC3E}">
        <p14:creationId xmlns:p14="http://schemas.microsoft.com/office/powerpoint/2010/main" val="2186423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A5B405-42DB-475F-B046-54F77FDE8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92E75A-7468-45B3-A977-33B08A022CEF}"/>
              </a:ext>
            </a:extLst>
          </p:cNvPr>
          <p:cNvSpPr txBox="1"/>
          <p:nvPr/>
        </p:nvSpPr>
        <p:spPr>
          <a:xfrm>
            <a:off x="6096000" y="262759"/>
            <a:ext cx="5654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Surnom de Prague – La ville aux cent clochers, La Ville dorée, La mère des villes</a:t>
            </a:r>
          </a:p>
        </p:txBody>
      </p:sp>
    </p:spTree>
    <p:extLst>
      <p:ext uri="{BB962C8B-B14F-4D97-AF65-F5344CB8AC3E}">
        <p14:creationId xmlns:p14="http://schemas.microsoft.com/office/powerpoint/2010/main" val="948071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61DBA0-7CF0-433C-AC80-27C52E97B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924" y="1783080"/>
            <a:ext cx="5788152" cy="329184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2D3C25D-0F26-4989-BB8E-6B799B2F8D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E350F70-81D9-406F-B3AF-87D908FDA942}"/>
              </a:ext>
            </a:extLst>
          </p:cNvPr>
          <p:cNvSpPr txBox="1"/>
          <p:nvPr/>
        </p:nvSpPr>
        <p:spPr>
          <a:xfrm>
            <a:off x="5017166" y="476042"/>
            <a:ext cx="3972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Surnom de Berlin –  La ville qui ne dort jamais</a:t>
            </a:r>
          </a:p>
        </p:txBody>
      </p:sp>
    </p:spTree>
    <p:extLst>
      <p:ext uri="{BB962C8B-B14F-4D97-AF65-F5344CB8AC3E}">
        <p14:creationId xmlns:p14="http://schemas.microsoft.com/office/powerpoint/2010/main" val="109380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0A59BF-3620-42EA-BA34-CF854DD56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5998"/>
            <a:ext cx="12192001" cy="68420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744FEC-04A9-4AAA-9AE8-9262857088A1}"/>
              </a:ext>
            </a:extLst>
          </p:cNvPr>
          <p:cNvSpPr txBox="1"/>
          <p:nvPr/>
        </p:nvSpPr>
        <p:spPr>
          <a:xfrm>
            <a:off x="430924" y="136634"/>
            <a:ext cx="5076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Surnom de Las Vegas – Sin City, ville du péché</a:t>
            </a:r>
          </a:p>
        </p:txBody>
      </p:sp>
    </p:spTree>
    <p:extLst>
      <p:ext uri="{BB962C8B-B14F-4D97-AF65-F5344CB8AC3E}">
        <p14:creationId xmlns:p14="http://schemas.microsoft.com/office/powerpoint/2010/main" val="136982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1497E6-DE99-485D-886B-63B702BCC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5F7C84-2988-4D02-8860-B81AA8B86E72}"/>
              </a:ext>
            </a:extLst>
          </p:cNvPr>
          <p:cNvSpPr txBox="1"/>
          <p:nvPr/>
        </p:nvSpPr>
        <p:spPr>
          <a:xfrm>
            <a:off x="6463862" y="415158"/>
            <a:ext cx="491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Surnom de Montréal – La ville aux cent clochers, L’Amsterdam de l’Amérique du Nord</a:t>
            </a:r>
          </a:p>
        </p:txBody>
      </p:sp>
    </p:spTree>
    <p:extLst>
      <p:ext uri="{BB962C8B-B14F-4D97-AF65-F5344CB8AC3E}">
        <p14:creationId xmlns:p14="http://schemas.microsoft.com/office/powerpoint/2010/main" val="375276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557402-F52E-48A8-88BA-56E1ADE2B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74CCCD-9F62-442C-B02A-C3C607AFE2E9}"/>
              </a:ext>
            </a:extLst>
          </p:cNvPr>
          <p:cNvSpPr txBox="1"/>
          <p:nvPr/>
        </p:nvSpPr>
        <p:spPr>
          <a:xfrm>
            <a:off x="2764221" y="430924"/>
            <a:ext cx="3331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2439717-29BD-4C17-AB01-3AF9A21209A1}"/>
              </a:ext>
            </a:extLst>
          </p:cNvPr>
          <p:cNvSpPr txBox="1"/>
          <p:nvPr/>
        </p:nvSpPr>
        <p:spPr>
          <a:xfrm>
            <a:off x="6960476" y="185456"/>
            <a:ext cx="43670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Surnom de Venise – La Sérénissime, La cité des Doges, La cité des amoureux</a:t>
            </a:r>
          </a:p>
        </p:txBody>
      </p:sp>
    </p:spTree>
    <p:extLst>
      <p:ext uri="{BB962C8B-B14F-4D97-AF65-F5344CB8AC3E}">
        <p14:creationId xmlns:p14="http://schemas.microsoft.com/office/powerpoint/2010/main" val="351171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52A8C-01D4-4153-8524-51FCD20DA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493E59-6F60-4FA1-BA94-2E2D15B51118}"/>
              </a:ext>
            </a:extLst>
          </p:cNvPr>
          <p:cNvSpPr txBox="1"/>
          <p:nvPr/>
        </p:nvSpPr>
        <p:spPr>
          <a:xfrm>
            <a:off x="8166538" y="273269"/>
            <a:ext cx="3678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Surnom de Amsterdam – La Venise du Nord</a:t>
            </a:r>
          </a:p>
        </p:txBody>
      </p:sp>
    </p:spTree>
    <p:extLst>
      <p:ext uri="{BB962C8B-B14F-4D97-AF65-F5344CB8AC3E}">
        <p14:creationId xmlns:p14="http://schemas.microsoft.com/office/powerpoint/2010/main" val="17774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6E4716-38D7-4215-BD50-A81663D1B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6D8C51-4AA1-41B6-80BC-D6CC73CC4D0A}"/>
              </a:ext>
            </a:extLst>
          </p:cNvPr>
          <p:cNvSpPr txBox="1"/>
          <p:nvPr/>
        </p:nvSpPr>
        <p:spPr>
          <a:xfrm>
            <a:off x="7535917" y="294290"/>
            <a:ext cx="28693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Surnom de Vienne – L’impériale, La capitale de la musique</a:t>
            </a:r>
          </a:p>
        </p:txBody>
      </p:sp>
    </p:spTree>
    <p:extLst>
      <p:ext uri="{BB962C8B-B14F-4D97-AF65-F5344CB8AC3E}">
        <p14:creationId xmlns:p14="http://schemas.microsoft.com/office/powerpoint/2010/main" val="293563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8E481B-8AD5-4D0D-8939-992531158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BD55C5-A66B-4892-A8C1-879876B8046E}"/>
              </a:ext>
            </a:extLst>
          </p:cNvPr>
          <p:cNvSpPr txBox="1"/>
          <p:nvPr/>
        </p:nvSpPr>
        <p:spPr>
          <a:xfrm>
            <a:off x="2448911" y="126124"/>
            <a:ext cx="4162096" cy="1200329"/>
          </a:xfrm>
          <a:prstGeom prst="rect">
            <a:avLst/>
          </a:prstGeom>
          <a:solidFill>
            <a:srgbClr val="0456E6"/>
          </a:solidFill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chemeClr val="bg1"/>
                </a:solidFill>
              </a:rPr>
              <a:t>Surnom de Londres – Le Grand brouillard (Old Smoke), La Ville-Monde, Le melting pot anglais</a:t>
            </a:r>
          </a:p>
        </p:txBody>
      </p:sp>
    </p:spTree>
    <p:extLst>
      <p:ext uri="{BB962C8B-B14F-4D97-AF65-F5344CB8AC3E}">
        <p14:creationId xmlns:p14="http://schemas.microsoft.com/office/powerpoint/2010/main" val="13655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9D0D8D-DB3F-4E45-BB4C-8612122D1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551F3B-ED53-4162-8FD1-760D15412928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dirty="0">
                <a:solidFill>
                  <a:srgbClr val="333333"/>
                </a:solidFill>
                <a:latin typeface="Droid serif"/>
                <a:ea typeface="Calibri" panose="020F0502020204030204" pitchFamily="34" charset="0"/>
                <a:cs typeface="Times New Roman" panose="02020603050405020304" pitchFamily="18" charset="0"/>
              </a:rPr>
              <a:t>Surnom de Rome – La ville éternelle, La ville aux sept collines, La ville sainte</a:t>
            </a:r>
            <a:endParaRPr lang="fr-CA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FE582D-E7FD-4488-BB93-1C36EE15944D}"/>
              </a:ext>
            </a:extLst>
          </p:cNvPr>
          <p:cNvSpPr txBox="1"/>
          <p:nvPr/>
        </p:nvSpPr>
        <p:spPr>
          <a:xfrm>
            <a:off x="1082566" y="336331"/>
            <a:ext cx="6096000" cy="707886"/>
          </a:xfrm>
          <a:prstGeom prst="rect">
            <a:avLst/>
          </a:prstGeom>
          <a:solidFill>
            <a:srgbClr val="E2347C"/>
          </a:solidFill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Surnom de Rome – La ville éternelle, La ville aux sept collines, La ville sainte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0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F28B7F-8364-4BFF-9DCB-F3DB81078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B7A390-717D-4F84-94DE-BF6B88D4C73D}"/>
              </a:ext>
            </a:extLst>
          </p:cNvPr>
          <p:cNvSpPr txBox="1"/>
          <p:nvPr/>
        </p:nvSpPr>
        <p:spPr>
          <a:xfrm>
            <a:off x="6779173" y="420414"/>
            <a:ext cx="507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Surnom de Pétra – La cité de grès rose</a:t>
            </a:r>
          </a:p>
        </p:txBody>
      </p:sp>
    </p:spTree>
    <p:extLst>
      <p:ext uri="{BB962C8B-B14F-4D97-AF65-F5344CB8AC3E}">
        <p14:creationId xmlns:p14="http://schemas.microsoft.com/office/powerpoint/2010/main" val="267815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A03093-BA98-4F21-9229-2BD36A55C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280"/>
            <a:ext cx="12199008" cy="69512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88EB2C-AF5B-4AB0-BC1C-ED0E66223251}"/>
              </a:ext>
            </a:extLst>
          </p:cNvPr>
          <p:cNvSpPr txBox="1"/>
          <p:nvPr/>
        </p:nvSpPr>
        <p:spPr>
          <a:xfrm>
            <a:off x="7809186" y="0"/>
            <a:ext cx="4162097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2400" dirty="0"/>
              <a:t>-Surnom de Bucarest – Le petit Paris des Balkans</a:t>
            </a:r>
          </a:p>
        </p:txBody>
      </p:sp>
    </p:spTree>
    <p:extLst>
      <p:ext uri="{BB962C8B-B14F-4D97-AF65-F5344CB8AC3E}">
        <p14:creationId xmlns:p14="http://schemas.microsoft.com/office/powerpoint/2010/main" val="157895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A7AC41-370B-4CDD-A12F-4110BFCD0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01F9F-7B5D-4EE7-A59F-D5D2FE293233}"/>
              </a:ext>
            </a:extLst>
          </p:cNvPr>
          <p:cNvSpPr txBox="1"/>
          <p:nvPr/>
        </p:nvSpPr>
        <p:spPr>
          <a:xfrm>
            <a:off x="3090041" y="157654"/>
            <a:ext cx="4204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/>
              <a:t>Surnom de Florence – La cité du Lys, La capitale des arts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17855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74FFF6-D82A-49A1-BC9B-01822EB18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63CD61-3FD9-489E-930E-33316043D7F1}"/>
              </a:ext>
            </a:extLst>
          </p:cNvPr>
          <p:cNvSpPr txBox="1"/>
          <p:nvPr/>
        </p:nvSpPr>
        <p:spPr>
          <a:xfrm>
            <a:off x="5885792" y="178675"/>
            <a:ext cx="396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Surnom de Barcelone – La cité comtale, La ville de Gaudi</a:t>
            </a:r>
          </a:p>
        </p:txBody>
      </p:sp>
    </p:spTree>
    <p:extLst>
      <p:ext uri="{BB962C8B-B14F-4D97-AF65-F5344CB8AC3E}">
        <p14:creationId xmlns:p14="http://schemas.microsoft.com/office/powerpoint/2010/main" val="117191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106FC3-D81A-46FC-B552-78EAC9163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58195" cy="677917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8D41A5-5DC7-47CF-AED3-4D7D3ECF1136}"/>
              </a:ext>
            </a:extLst>
          </p:cNvPr>
          <p:cNvSpPr txBox="1"/>
          <p:nvPr/>
        </p:nvSpPr>
        <p:spPr>
          <a:xfrm>
            <a:off x="5938345" y="252248"/>
            <a:ext cx="5675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Surnom de Budapest – La perle du Danube</a:t>
            </a:r>
          </a:p>
        </p:txBody>
      </p:sp>
    </p:spTree>
    <p:extLst>
      <p:ext uri="{BB962C8B-B14F-4D97-AF65-F5344CB8AC3E}">
        <p14:creationId xmlns:p14="http://schemas.microsoft.com/office/powerpoint/2010/main" val="64815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A2952D-4AD3-4816-9211-5797210BA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7F4885-C206-4028-9430-BBBC345A90BA}"/>
              </a:ext>
            </a:extLst>
          </p:cNvPr>
          <p:cNvSpPr txBox="1"/>
          <p:nvPr/>
        </p:nvSpPr>
        <p:spPr>
          <a:xfrm>
            <a:off x="3741684" y="252249"/>
            <a:ext cx="772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Surnom de Toronto – La ville reine, Toronto la sage, </a:t>
            </a:r>
            <a:r>
              <a:rPr lang="fr-CA" sz="2000" dirty="0" err="1"/>
              <a:t>Hogtown</a:t>
            </a:r>
            <a:r>
              <a:rPr lang="fr-CA" sz="2000" dirty="0"/>
              <a:t> (à cause de son abattoir, </a:t>
            </a:r>
            <a:r>
              <a:rPr lang="fr-CA" sz="2000" dirty="0" err="1"/>
              <a:t>hog</a:t>
            </a:r>
            <a:r>
              <a:rPr lang="fr-CA" sz="2000" dirty="0"/>
              <a:t> “porc”)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2089EA1-800B-42E7-B703-99F234BD6D06}"/>
              </a:ext>
            </a:extLst>
          </p:cNvPr>
          <p:cNvSpPr txBox="1"/>
          <p:nvPr/>
        </p:nvSpPr>
        <p:spPr>
          <a:xfrm>
            <a:off x="5097517" y="336331"/>
            <a:ext cx="3363311" cy="683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196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04C244-0DF5-4AD2-8072-7F1CE532F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67703-C93C-4350-9F79-D70D97EECB89}"/>
              </a:ext>
            </a:extLst>
          </p:cNvPr>
          <p:cNvSpPr txBox="1"/>
          <p:nvPr/>
        </p:nvSpPr>
        <p:spPr>
          <a:xfrm>
            <a:off x="7388772" y="409903"/>
            <a:ext cx="4025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Surnom de Dublin – La ville aux mille et une portes colorées, La belle ville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8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BDC137-C72C-411F-B7B3-A8E0F0628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6E8673-CA34-42D8-9DDA-1B62064013DF}"/>
              </a:ext>
            </a:extLst>
          </p:cNvPr>
          <p:cNvSpPr txBox="1"/>
          <p:nvPr/>
        </p:nvSpPr>
        <p:spPr>
          <a:xfrm>
            <a:off x="4866290" y="199697"/>
            <a:ext cx="46876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Surnom de Jérusalem – La Ville sainte, La Ville de cuivre et d’or</a:t>
            </a:r>
          </a:p>
        </p:txBody>
      </p:sp>
    </p:spTree>
    <p:extLst>
      <p:ext uri="{BB962C8B-B14F-4D97-AF65-F5344CB8AC3E}">
        <p14:creationId xmlns:p14="http://schemas.microsoft.com/office/powerpoint/2010/main" val="335251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A130E3-F753-4809-89ED-40D2564CA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3C55DE-73E9-456C-8BDA-156731824605}"/>
              </a:ext>
            </a:extLst>
          </p:cNvPr>
          <p:cNvSpPr txBox="1"/>
          <p:nvPr/>
        </p:nvSpPr>
        <p:spPr>
          <a:xfrm>
            <a:off x="3007605" y="385590"/>
            <a:ext cx="4759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Surnom de Moscou – La Troisième Rome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24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41BC57-AC07-44E5-9592-A2E5B912A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4383B0-28BB-4A9A-9B76-14E83EC0BCB3}"/>
              </a:ext>
            </a:extLst>
          </p:cNvPr>
          <p:cNvSpPr txBox="1"/>
          <p:nvPr/>
        </p:nvSpPr>
        <p:spPr>
          <a:xfrm>
            <a:off x="3903643" y="374573"/>
            <a:ext cx="4384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Édimbourg – Auld Reekie (La vieille fumeuse), L’Athènes du nord</a:t>
            </a:r>
          </a:p>
        </p:txBody>
      </p:sp>
    </p:spTree>
    <p:extLst>
      <p:ext uri="{BB962C8B-B14F-4D97-AF65-F5344CB8AC3E}">
        <p14:creationId xmlns:p14="http://schemas.microsoft.com/office/powerpoint/2010/main" val="19279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F8E9E7-137D-4959-8F65-4FA001176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D3F44D-48AF-4ABE-B42C-906FAA4328E2}"/>
              </a:ext>
            </a:extLst>
          </p:cNvPr>
          <p:cNvSpPr txBox="1"/>
          <p:nvPr/>
        </p:nvSpPr>
        <p:spPr>
          <a:xfrm>
            <a:off x="5370786" y="136634"/>
            <a:ext cx="5633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-Surnom de Genève – La capitale de la paix, La plus petite des grandes capitales, La Rome Protestante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35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2B361A-21D8-4877-A356-CF4421B17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7587F-717D-44F4-9148-31AAEBF208DB}"/>
              </a:ext>
            </a:extLst>
          </p:cNvPr>
          <p:cNvSpPr txBox="1"/>
          <p:nvPr/>
        </p:nvSpPr>
        <p:spPr>
          <a:xfrm>
            <a:off x="6989379" y="304800"/>
            <a:ext cx="46560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Surnom de Rio de Janeiro – La ville merveilleuse (A cidade maravilhosa)</a:t>
            </a:r>
          </a:p>
        </p:txBody>
      </p:sp>
    </p:spTree>
    <p:extLst>
      <p:ext uri="{BB962C8B-B14F-4D97-AF65-F5344CB8AC3E}">
        <p14:creationId xmlns:p14="http://schemas.microsoft.com/office/powerpoint/2010/main" val="227155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F94896-4C1F-4F3C-92AF-299F0CBD8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FD7E4C-3775-4DEB-B66E-6E8E67D56F51}"/>
              </a:ext>
            </a:extLst>
          </p:cNvPr>
          <p:cNvSpPr txBox="1"/>
          <p:nvPr/>
        </p:nvSpPr>
        <p:spPr>
          <a:xfrm>
            <a:off x="7262649" y="231228"/>
            <a:ext cx="45509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Surnom de Salzbourg – La Rome germanique</a:t>
            </a:r>
          </a:p>
        </p:txBody>
      </p:sp>
    </p:spTree>
    <p:extLst>
      <p:ext uri="{BB962C8B-B14F-4D97-AF65-F5344CB8AC3E}">
        <p14:creationId xmlns:p14="http://schemas.microsoft.com/office/powerpoint/2010/main" val="352096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1C8F29-54C6-4091-ABF5-47C391CE7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CEF4E7-1BAB-4FE0-959C-2A87D5245EC3}"/>
              </a:ext>
            </a:extLst>
          </p:cNvPr>
          <p:cNvSpPr txBox="1"/>
          <p:nvPr/>
        </p:nvSpPr>
        <p:spPr>
          <a:xfrm>
            <a:off x="7147035" y="273269"/>
            <a:ext cx="3825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Surnom de Bombay – La Ville Maximum, La cité des Rêves</a:t>
            </a:r>
          </a:p>
        </p:txBody>
      </p:sp>
    </p:spTree>
    <p:extLst>
      <p:ext uri="{BB962C8B-B14F-4D97-AF65-F5344CB8AC3E}">
        <p14:creationId xmlns:p14="http://schemas.microsoft.com/office/powerpoint/2010/main" val="323726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D5F007-72DD-4786-B85A-F5D8BE075D5C}"/>
              </a:ext>
            </a:extLst>
          </p:cNvPr>
          <p:cNvSpPr/>
          <p:nvPr/>
        </p:nvSpPr>
        <p:spPr>
          <a:xfrm>
            <a:off x="71912" y="126657"/>
            <a:ext cx="12048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dirty="0">
                <a:ln/>
                <a:solidFill>
                  <a:schemeClr val="bg1"/>
                </a:solidFill>
              </a:rPr>
              <a:t>Connaissez-vous les surnoms de ces villes</a:t>
            </a:r>
            <a:endParaRPr lang="fr-FR" sz="5400" b="1" cap="none" spc="0" dirty="0">
              <a:ln/>
              <a:solidFill>
                <a:schemeClr val="bg1"/>
              </a:solidFill>
              <a:effectLst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10B3CD9-3DAB-49B8-9EA8-1E4B3A8E039D}"/>
              </a:ext>
            </a:extLst>
          </p:cNvPr>
          <p:cNvSpPr txBox="1"/>
          <p:nvPr/>
        </p:nvSpPr>
        <p:spPr>
          <a:xfrm>
            <a:off x="3121572" y="6269678"/>
            <a:ext cx="6211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>
                <a:solidFill>
                  <a:schemeClr val="bg1"/>
                </a:solidFill>
              </a:rPr>
              <a:t>Musique prise sur le net. Titre inconnu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A01205-0A8F-42E2-B87B-25CD294498FF}"/>
              </a:ext>
            </a:extLst>
          </p:cNvPr>
          <p:cNvSpPr txBox="1"/>
          <p:nvPr/>
        </p:nvSpPr>
        <p:spPr>
          <a:xfrm>
            <a:off x="210207" y="2385848"/>
            <a:ext cx="2049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>
                <a:solidFill>
                  <a:schemeClr val="bg1"/>
                </a:solidFill>
              </a:rPr>
              <a:t>Images et textes sont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D929B1D-8B18-4775-BD31-169DD0A4D2C5}"/>
              </a:ext>
            </a:extLst>
          </p:cNvPr>
          <p:cNvSpPr txBox="1"/>
          <p:nvPr/>
        </p:nvSpPr>
        <p:spPr>
          <a:xfrm>
            <a:off x="9932276" y="2474139"/>
            <a:ext cx="20495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Montage</a:t>
            </a:r>
          </a:p>
          <a:p>
            <a:r>
              <a:rPr lang="fr-CA" sz="2000" dirty="0">
                <a:solidFill>
                  <a:schemeClr val="bg1"/>
                </a:solidFill>
              </a:rPr>
              <a:t>Caviola(</a:t>
            </a:r>
            <a:r>
              <a:rPr lang="fr-CA" sz="2000" dirty="0" err="1">
                <a:solidFill>
                  <a:schemeClr val="bg1"/>
                </a:solidFill>
              </a:rPr>
              <a:t>maumau</a:t>
            </a:r>
            <a:endParaRPr lang="fr-CA" sz="2000" dirty="0">
              <a:solidFill>
                <a:schemeClr val="bg1"/>
              </a:solidFill>
            </a:endParaRPr>
          </a:p>
          <a:p>
            <a:r>
              <a:rPr lang="fr-CA" sz="1600" dirty="0">
                <a:solidFill>
                  <a:schemeClr val="bg1"/>
                </a:solidFill>
              </a:rPr>
              <a:t>caviola@videotron.ca</a:t>
            </a:r>
          </a:p>
        </p:txBody>
      </p:sp>
      <p:pic>
        <p:nvPicPr>
          <p:cNvPr id="6" name="Maurice merci">
            <a:hlinkClick r:id="" action="ppaction://media"/>
            <a:extLst>
              <a:ext uri="{FF2B5EF4-FFF2-40B4-BE49-F238E27FC236}">
                <a16:creationId xmlns:a16="http://schemas.microsoft.com/office/drawing/2014/main" id="{8D7CC1F2-A331-4385-8EA1-5F717CEB4D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74890" y="3489802"/>
            <a:ext cx="379413" cy="37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5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437</Words>
  <Application>Microsoft Office PowerPoint</Application>
  <PresentationFormat>Grand écran</PresentationFormat>
  <Paragraphs>34</Paragraphs>
  <Slides>28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Droid serif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Connaissez-vous les surnoms de ces ville</dc:title>
  <dc:creator>Maurice Caviola</dc:creator>
  <cp:keywords>0TigR*e!SsE&amp;</cp:keywords>
  <cp:lastModifiedBy>Maurice Caviola</cp:lastModifiedBy>
  <cp:revision>36</cp:revision>
  <dcterms:created xsi:type="dcterms:W3CDTF">2018-12-02T22:33:10Z</dcterms:created>
  <dcterms:modified xsi:type="dcterms:W3CDTF">2018-12-04T03:08:37Z</dcterms:modified>
  <cp:category>villes</cp:category>
</cp:coreProperties>
</file>