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1" r:id="rId2"/>
    <p:sldId id="256" r:id="rId3"/>
    <p:sldId id="257" r:id="rId4"/>
    <p:sldId id="258" r:id="rId5"/>
    <p:sldId id="259" r:id="rId6"/>
    <p:sldId id="260" r:id="rId7"/>
  </p:sldIdLst>
  <p:sldSz cx="25203150" cy="14401800"/>
  <p:notesSz cx="6858000" cy="9144000"/>
  <p:defaultTextStyle>
    <a:defPPr>
      <a:defRPr lang="nl-NL"/>
    </a:defPPr>
    <a:lvl1pPr marL="0" algn="l" defTabSz="2202620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1pPr>
    <a:lvl2pPr marL="1101309" algn="l" defTabSz="2202620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2pPr>
    <a:lvl3pPr marL="2202620" algn="l" defTabSz="2202620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3pPr>
    <a:lvl4pPr marL="3303928" algn="l" defTabSz="2202620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4pPr>
    <a:lvl5pPr marL="4405237" algn="l" defTabSz="2202620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5pPr>
    <a:lvl6pPr marL="5506546" algn="l" defTabSz="2202620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6pPr>
    <a:lvl7pPr marL="6607857" algn="l" defTabSz="2202620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7pPr>
    <a:lvl8pPr marL="7709166" algn="l" defTabSz="2202620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8pPr>
    <a:lvl9pPr marL="8810475" algn="l" defTabSz="2202620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2dDIM2JYf4KLt4tlpj1QQ==" hashData="F9gpeXLrQ9jGEFS5d04I1CJY4t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6"/>
    <p:penClr>
      <a:srgbClr val="FF0000"/>
    </p:penClr>
  </p:showPr>
  <p:clrMru>
    <a:srgbClr val="5DE5D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96" y="-67"/>
      </p:cViewPr>
      <p:guideLst>
        <p:guide orient="horz" pos="4537"/>
        <p:guide pos="79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F8077E-5D60-436D-870B-3A252B625B23}" type="datetimeFigureOut">
              <a:rPr lang="nl-NL" smtClean="0"/>
              <a:t>21-10-2016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428625" y="685800"/>
            <a:ext cx="6000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791D86-EE55-43E8-A70C-04259BD4D425}" type="slidenum">
              <a:rPr lang="nl-NL" smtClean="0"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413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70665" algn="l" defTabSz="9413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41330" algn="l" defTabSz="9413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411995" algn="l" defTabSz="9413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82661" algn="l" defTabSz="9413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53327" algn="l" defTabSz="9413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23992" algn="l" defTabSz="9413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94656" algn="l" defTabSz="9413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65321" algn="l" defTabSz="9413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791D86-EE55-43E8-A70C-04259BD4D425}" type="slidenum">
              <a:rPr lang="nl-NL" smtClean="0"/>
              <a:t>6</a:t>
            </a:fld>
            <a:endParaRPr lang="nl-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890240" y="4473896"/>
            <a:ext cx="21422679" cy="308705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3780476" y="8161020"/>
            <a:ext cx="17642205" cy="36804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101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202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3039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4052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5065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607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7091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8104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AB0DA-2D05-4DBD-9819-1189F82284E7}" type="datetimeFigureOut">
              <a:rPr lang="nl-NL" smtClean="0"/>
              <a:pPr/>
              <a:t>21-10-2016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6E56F-E790-4571-B5CC-E56F9DC47E0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AB0DA-2D05-4DBD-9819-1189F82284E7}" type="datetimeFigureOut">
              <a:rPr lang="nl-NL" smtClean="0"/>
              <a:pPr/>
              <a:t>21-10-2016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6E56F-E790-4571-B5CC-E56F9DC47E0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0876" y="9254491"/>
            <a:ext cx="21422679" cy="2860358"/>
          </a:xfrm>
        </p:spPr>
        <p:txBody>
          <a:bodyPr anchor="t"/>
          <a:lstStyle>
            <a:lvl1pPr algn="l">
              <a:defRPr sz="97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990876" y="6104099"/>
            <a:ext cx="21422679" cy="3150392"/>
          </a:xfrm>
        </p:spPr>
        <p:txBody>
          <a:bodyPr anchor="b"/>
          <a:lstStyle>
            <a:lvl1pPr marL="0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1pPr>
            <a:lvl2pPr marL="1101309" indent="0">
              <a:buNone/>
              <a:defRPr sz="4300">
                <a:solidFill>
                  <a:schemeClr val="tx1">
                    <a:tint val="75000"/>
                  </a:schemeClr>
                </a:solidFill>
              </a:defRPr>
            </a:lvl2pPr>
            <a:lvl3pPr marL="2202620" indent="0"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3pPr>
            <a:lvl4pPr marL="3303928" indent="0">
              <a:buNone/>
              <a:defRPr sz="3400">
                <a:solidFill>
                  <a:schemeClr val="tx1">
                    <a:tint val="75000"/>
                  </a:schemeClr>
                </a:solidFill>
              </a:defRPr>
            </a:lvl4pPr>
            <a:lvl5pPr marL="4405237" indent="0">
              <a:buNone/>
              <a:defRPr sz="3400">
                <a:solidFill>
                  <a:schemeClr val="tx1">
                    <a:tint val="75000"/>
                  </a:schemeClr>
                </a:solidFill>
              </a:defRPr>
            </a:lvl5pPr>
            <a:lvl6pPr marL="5506546" indent="0">
              <a:buNone/>
              <a:defRPr sz="3400">
                <a:solidFill>
                  <a:schemeClr val="tx1">
                    <a:tint val="75000"/>
                  </a:schemeClr>
                </a:solidFill>
              </a:defRPr>
            </a:lvl6pPr>
            <a:lvl7pPr marL="6607857" indent="0">
              <a:buNone/>
              <a:defRPr sz="3400">
                <a:solidFill>
                  <a:schemeClr val="tx1">
                    <a:tint val="75000"/>
                  </a:schemeClr>
                </a:solidFill>
              </a:defRPr>
            </a:lvl7pPr>
            <a:lvl8pPr marL="7709166" indent="0">
              <a:buNone/>
              <a:defRPr sz="3400">
                <a:solidFill>
                  <a:schemeClr val="tx1">
                    <a:tint val="75000"/>
                  </a:schemeClr>
                </a:solidFill>
              </a:defRPr>
            </a:lvl8pPr>
            <a:lvl9pPr marL="8810475" indent="0">
              <a:buNone/>
              <a:defRPr sz="3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AB0DA-2D05-4DBD-9819-1189F82284E7}" type="datetimeFigureOut">
              <a:rPr lang="nl-NL" smtClean="0"/>
              <a:pPr/>
              <a:t>21-10-2016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6E56F-E790-4571-B5CC-E56F9DC47E0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260157" y="3360422"/>
            <a:ext cx="11131392" cy="9504522"/>
          </a:xfrm>
        </p:spPr>
        <p:txBody>
          <a:bodyPr/>
          <a:lstStyle>
            <a:lvl1pPr>
              <a:defRPr sz="6800"/>
            </a:lvl1pPr>
            <a:lvl2pPr>
              <a:defRPr sz="5700"/>
            </a:lvl2pPr>
            <a:lvl3pPr>
              <a:defRPr sz="4800"/>
            </a:lvl3pPr>
            <a:lvl4pPr>
              <a:defRPr sz="4300"/>
            </a:lvl4pPr>
            <a:lvl5pPr>
              <a:defRPr sz="43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12811602" y="3360422"/>
            <a:ext cx="11131392" cy="9504522"/>
          </a:xfrm>
        </p:spPr>
        <p:txBody>
          <a:bodyPr/>
          <a:lstStyle>
            <a:lvl1pPr>
              <a:defRPr sz="6800"/>
            </a:lvl1pPr>
            <a:lvl2pPr>
              <a:defRPr sz="5700"/>
            </a:lvl2pPr>
            <a:lvl3pPr>
              <a:defRPr sz="4800"/>
            </a:lvl3pPr>
            <a:lvl4pPr>
              <a:defRPr sz="4300"/>
            </a:lvl4pPr>
            <a:lvl5pPr>
              <a:defRPr sz="43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AB0DA-2D05-4DBD-9819-1189F82284E7}" type="datetimeFigureOut">
              <a:rPr lang="nl-NL" smtClean="0"/>
              <a:pPr/>
              <a:t>21-10-2016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6E56F-E790-4571-B5CC-E56F9DC47E0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260160" y="3223740"/>
            <a:ext cx="11135768" cy="1343501"/>
          </a:xfrm>
        </p:spPr>
        <p:txBody>
          <a:bodyPr anchor="b"/>
          <a:lstStyle>
            <a:lvl1pPr marL="0" indent="0">
              <a:buNone/>
              <a:defRPr sz="5700" b="1"/>
            </a:lvl1pPr>
            <a:lvl2pPr marL="1101309" indent="0">
              <a:buNone/>
              <a:defRPr sz="4800" b="1"/>
            </a:lvl2pPr>
            <a:lvl3pPr marL="2202620" indent="0">
              <a:buNone/>
              <a:defRPr sz="4300" b="1"/>
            </a:lvl3pPr>
            <a:lvl4pPr marL="3303928" indent="0">
              <a:buNone/>
              <a:defRPr sz="3800" b="1"/>
            </a:lvl4pPr>
            <a:lvl5pPr marL="4405237" indent="0">
              <a:buNone/>
              <a:defRPr sz="3800" b="1"/>
            </a:lvl5pPr>
            <a:lvl6pPr marL="5506546" indent="0">
              <a:buNone/>
              <a:defRPr sz="3800" b="1"/>
            </a:lvl6pPr>
            <a:lvl7pPr marL="6607857" indent="0">
              <a:buNone/>
              <a:defRPr sz="3800" b="1"/>
            </a:lvl7pPr>
            <a:lvl8pPr marL="7709166" indent="0">
              <a:buNone/>
              <a:defRPr sz="3800" b="1"/>
            </a:lvl8pPr>
            <a:lvl9pPr marL="8810475" indent="0">
              <a:buNone/>
              <a:defRPr sz="38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1260160" y="4567240"/>
            <a:ext cx="11135768" cy="8297705"/>
          </a:xfrm>
        </p:spPr>
        <p:txBody>
          <a:bodyPr/>
          <a:lstStyle>
            <a:lvl1pPr>
              <a:defRPr sz="5700"/>
            </a:lvl1pPr>
            <a:lvl2pPr>
              <a:defRPr sz="4800"/>
            </a:lvl2pPr>
            <a:lvl3pPr>
              <a:defRPr sz="4300"/>
            </a:lvl3pPr>
            <a:lvl4pPr>
              <a:defRPr sz="3800"/>
            </a:lvl4pPr>
            <a:lvl5pPr>
              <a:defRPr sz="3800"/>
            </a:lvl5pPr>
            <a:lvl6pPr>
              <a:defRPr sz="3800"/>
            </a:lvl6pPr>
            <a:lvl7pPr>
              <a:defRPr sz="3800"/>
            </a:lvl7pPr>
            <a:lvl8pPr>
              <a:defRPr sz="3800"/>
            </a:lvl8pPr>
            <a:lvl9pPr>
              <a:defRPr sz="3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12802852" y="3223740"/>
            <a:ext cx="11140141" cy="1343501"/>
          </a:xfrm>
        </p:spPr>
        <p:txBody>
          <a:bodyPr anchor="b"/>
          <a:lstStyle>
            <a:lvl1pPr marL="0" indent="0">
              <a:buNone/>
              <a:defRPr sz="5700" b="1"/>
            </a:lvl1pPr>
            <a:lvl2pPr marL="1101309" indent="0">
              <a:buNone/>
              <a:defRPr sz="4800" b="1"/>
            </a:lvl2pPr>
            <a:lvl3pPr marL="2202620" indent="0">
              <a:buNone/>
              <a:defRPr sz="4300" b="1"/>
            </a:lvl3pPr>
            <a:lvl4pPr marL="3303928" indent="0">
              <a:buNone/>
              <a:defRPr sz="3800" b="1"/>
            </a:lvl4pPr>
            <a:lvl5pPr marL="4405237" indent="0">
              <a:buNone/>
              <a:defRPr sz="3800" b="1"/>
            </a:lvl5pPr>
            <a:lvl6pPr marL="5506546" indent="0">
              <a:buNone/>
              <a:defRPr sz="3800" b="1"/>
            </a:lvl6pPr>
            <a:lvl7pPr marL="6607857" indent="0">
              <a:buNone/>
              <a:defRPr sz="3800" b="1"/>
            </a:lvl7pPr>
            <a:lvl8pPr marL="7709166" indent="0">
              <a:buNone/>
              <a:defRPr sz="3800" b="1"/>
            </a:lvl8pPr>
            <a:lvl9pPr marL="8810475" indent="0">
              <a:buNone/>
              <a:defRPr sz="38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12802852" y="4567240"/>
            <a:ext cx="11140141" cy="8297705"/>
          </a:xfrm>
        </p:spPr>
        <p:txBody>
          <a:bodyPr/>
          <a:lstStyle>
            <a:lvl1pPr>
              <a:defRPr sz="5700"/>
            </a:lvl1pPr>
            <a:lvl2pPr>
              <a:defRPr sz="4800"/>
            </a:lvl2pPr>
            <a:lvl3pPr>
              <a:defRPr sz="4300"/>
            </a:lvl3pPr>
            <a:lvl4pPr>
              <a:defRPr sz="3800"/>
            </a:lvl4pPr>
            <a:lvl5pPr>
              <a:defRPr sz="3800"/>
            </a:lvl5pPr>
            <a:lvl6pPr>
              <a:defRPr sz="3800"/>
            </a:lvl6pPr>
            <a:lvl7pPr>
              <a:defRPr sz="3800"/>
            </a:lvl7pPr>
            <a:lvl8pPr>
              <a:defRPr sz="3800"/>
            </a:lvl8pPr>
            <a:lvl9pPr>
              <a:defRPr sz="3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AB0DA-2D05-4DBD-9819-1189F82284E7}" type="datetimeFigureOut">
              <a:rPr lang="nl-NL" smtClean="0"/>
              <a:pPr/>
              <a:t>21-10-2016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6E56F-E790-4571-B5CC-E56F9DC47E0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AB0DA-2D05-4DBD-9819-1189F82284E7}" type="datetimeFigureOut">
              <a:rPr lang="nl-NL" smtClean="0"/>
              <a:pPr/>
              <a:t>21-10-2016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6E56F-E790-4571-B5CC-E56F9DC47E0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AB0DA-2D05-4DBD-9819-1189F82284E7}" type="datetimeFigureOut">
              <a:rPr lang="nl-NL" smtClean="0"/>
              <a:pPr/>
              <a:t>21-10-2016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6E56F-E790-4571-B5CC-E56F9DC47E0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60161" y="573410"/>
            <a:ext cx="8291663" cy="2440305"/>
          </a:xfrm>
        </p:spPr>
        <p:txBody>
          <a:bodyPr anchor="b"/>
          <a:lstStyle>
            <a:lvl1pPr algn="l">
              <a:defRPr sz="48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9853733" y="573409"/>
            <a:ext cx="14089260" cy="12291536"/>
          </a:xfrm>
        </p:spPr>
        <p:txBody>
          <a:bodyPr/>
          <a:lstStyle>
            <a:lvl1pPr>
              <a:defRPr sz="7700"/>
            </a:lvl1pPr>
            <a:lvl2pPr>
              <a:defRPr sz="6800"/>
            </a:lvl2pPr>
            <a:lvl3pPr>
              <a:defRPr sz="5700"/>
            </a:lvl3pPr>
            <a:lvl4pPr>
              <a:defRPr sz="4800"/>
            </a:lvl4pPr>
            <a:lvl5pPr>
              <a:defRPr sz="48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260161" y="3013712"/>
            <a:ext cx="8291663" cy="9851232"/>
          </a:xfrm>
        </p:spPr>
        <p:txBody>
          <a:bodyPr/>
          <a:lstStyle>
            <a:lvl1pPr marL="0" indent="0">
              <a:buNone/>
              <a:defRPr sz="3400"/>
            </a:lvl1pPr>
            <a:lvl2pPr marL="1101309" indent="0">
              <a:buNone/>
              <a:defRPr sz="2800"/>
            </a:lvl2pPr>
            <a:lvl3pPr marL="2202620" indent="0">
              <a:buNone/>
              <a:defRPr sz="2300"/>
            </a:lvl3pPr>
            <a:lvl4pPr marL="3303928" indent="0">
              <a:buNone/>
              <a:defRPr sz="2100"/>
            </a:lvl4pPr>
            <a:lvl5pPr marL="4405237" indent="0">
              <a:buNone/>
              <a:defRPr sz="2100"/>
            </a:lvl5pPr>
            <a:lvl6pPr marL="5506546" indent="0">
              <a:buNone/>
              <a:defRPr sz="2100"/>
            </a:lvl6pPr>
            <a:lvl7pPr marL="6607857" indent="0">
              <a:buNone/>
              <a:defRPr sz="2100"/>
            </a:lvl7pPr>
            <a:lvl8pPr marL="7709166" indent="0">
              <a:buNone/>
              <a:defRPr sz="2100"/>
            </a:lvl8pPr>
            <a:lvl9pPr marL="8810475" indent="0">
              <a:buNone/>
              <a:defRPr sz="21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AB0DA-2D05-4DBD-9819-1189F82284E7}" type="datetimeFigureOut">
              <a:rPr lang="nl-NL" smtClean="0"/>
              <a:pPr/>
              <a:t>21-10-2016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6E56F-E790-4571-B5CC-E56F9DC47E0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39996" y="10081262"/>
            <a:ext cx="15121890" cy="1190149"/>
          </a:xfrm>
        </p:spPr>
        <p:txBody>
          <a:bodyPr anchor="b"/>
          <a:lstStyle>
            <a:lvl1pPr algn="l">
              <a:defRPr sz="48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4939996" y="1286830"/>
            <a:ext cx="15121890" cy="8641080"/>
          </a:xfrm>
        </p:spPr>
        <p:txBody>
          <a:bodyPr/>
          <a:lstStyle>
            <a:lvl1pPr marL="0" indent="0">
              <a:buNone/>
              <a:defRPr sz="7700"/>
            </a:lvl1pPr>
            <a:lvl2pPr marL="1101309" indent="0">
              <a:buNone/>
              <a:defRPr sz="6800"/>
            </a:lvl2pPr>
            <a:lvl3pPr marL="2202620" indent="0">
              <a:buNone/>
              <a:defRPr sz="5700"/>
            </a:lvl3pPr>
            <a:lvl4pPr marL="3303928" indent="0">
              <a:buNone/>
              <a:defRPr sz="4800"/>
            </a:lvl4pPr>
            <a:lvl5pPr marL="4405237" indent="0">
              <a:buNone/>
              <a:defRPr sz="4800"/>
            </a:lvl5pPr>
            <a:lvl6pPr marL="5506546" indent="0">
              <a:buNone/>
              <a:defRPr sz="4800"/>
            </a:lvl6pPr>
            <a:lvl7pPr marL="6607857" indent="0">
              <a:buNone/>
              <a:defRPr sz="4800"/>
            </a:lvl7pPr>
            <a:lvl8pPr marL="7709166" indent="0">
              <a:buNone/>
              <a:defRPr sz="4800"/>
            </a:lvl8pPr>
            <a:lvl9pPr marL="8810475" indent="0">
              <a:buNone/>
              <a:defRPr sz="48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939996" y="11271411"/>
            <a:ext cx="15121890" cy="1690210"/>
          </a:xfrm>
        </p:spPr>
        <p:txBody>
          <a:bodyPr/>
          <a:lstStyle>
            <a:lvl1pPr marL="0" indent="0">
              <a:buNone/>
              <a:defRPr sz="3400"/>
            </a:lvl1pPr>
            <a:lvl2pPr marL="1101309" indent="0">
              <a:buNone/>
              <a:defRPr sz="2800"/>
            </a:lvl2pPr>
            <a:lvl3pPr marL="2202620" indent="0">
              <a:buNone/>
              <a:defRPr sz="2300"/>
            </a:lvl3pPr>
            <a:lvl4pPr marL="3303928" indent="0">
              <a:buNone/>
              <a:defRPr sz="2100"/>
            </a:lvl4pPr>
            <a:lvl5pPr marL="4405237" indent="0">
              <a:buNone/>
              <a:defRPr sz="2100"/>
            </a:lvl5pPr>
            <a:lvl6pPr marL="5506546" indent="0">
              <a:buNone/>
              <a:defRPr sz="2100"/>
            </a:lvl6pPr>
            <a:lvl7pPr marL="6607857" indent="0">
              <a:buNone/>
              <a:defRPr sz="2100"/>
            </a:lvl7pPr>
            <a:lvl8pPr marL="7709166" indent="0">
              <a:buNone/>
              <a:defRPr sz="2100"/>
            </a:lvl8pPr>
            <a:lvl9pPr marL="8810475" indent="0">
              <a:buNone/>
              <a:defRPr sz="21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AB0DA-2D05-4DBD-9819-1189F82284E7}" type="datetimeFigureOut">
              <a:rPr lang="nl-NL" smtClean="0"/>
              <a:pPr/>
              <a:t>21-10-2016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6E56F-E790-4571-B5CC-E56F9DC47E0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AB0DA-2D05-4DBD-9819-1189F82284E7}" type="datetimeFigureOut">
              <a:rPr lang="nl-NL" smtClean="0"/>
              <a:pPr/>
              <a:t>21-10-2016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6E56F-E790-4571-B5CC-E56F9DC47E0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18272286" y="576745"/>
            <a:ext cx="5670708" cy="12288203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1260161" y="576745"/>
            <a:ext cx="16592073" cy="12288203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AB0DA-2D05-4DBD-9819-1189F82284E7}" type="datetimeFigureOut">
              <a:rPr lang="nl-NL" smtClean="0"/>
              <a:pPr/>
              <a:t>21-10-2016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6E56F-E790-4571-B5CC-E56F9DC47E0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rgbClr val="DDEBCF">
                <a:alpha val="28000"/>
              </a:srgbClr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1260162" y="576744"/>
            <a:ext cx="22682835" cy="2400299"/>
          </a:xfrm>
          <a:prstGeom prst="rect">
            <a:avLst/>
          </a:prstGeom>
        </p:spPr>
        <p:txBody>
          <a:bodyPr vert="horz" lIns="220262" tIns="110130" rIns="220262" bIns="11013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260162" y="3360422"/>
            <a:ext cx="22682835" cy="9504522"/>
          </a:xfrm>
          <a:prstGeom prst="rect">
            <a:avLst/>
          </a:prstGeom>
        </p:spPr>
        <p:txBody>
          <a:bodyPr vert="horz" lIns="220262" tIns="110130" rIns="220262" bIns="11013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1260161" y="13348340"/>
            <a:ext cx="5880734" cy="766763"/>
          </a:xfrm>
          <a:prstGeom prst="rect">
            <a:avLst/>
          </a:prstGeom>
        </p:spPr>
        <p:txBody>
          <a:bodyPr vert="horz" lIns="220262" tIns="110130" rIns="220262" bIns="110130" rtlCol="0" anchor="ctr"/>
          <a:lstStyle>
            <a:lvl1pPr algn="l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AB0DA-2D05-4DBD-9819-1189F82284E7}" type="datetimeFigureOut">
              <a:rPr lang="nl-NL" smtClean="0"/>
              <a:pPr/>
              <a:t>21-10-2016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8611080" y="13348340"/>
            <a:ext cx="7980998" cy="766763"/>
          </a:xfrm>
          <a:prstGeom prst="rect">
            <a:avLst/>
          </a:prstGeom>
        </p:spPr>
        <p:txBody>
          <a:bodyPr vert="horz" lIns="220262" tIns="110130" rIns="220262" bIns="110130" rtlCol="0" anchor="ctr"/>
          <a:lstStyle>
            <a:lvl1pPr algn="ct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18062260" y="13348340"/>
            <a:ext cx="5880734" cy="766763"/>
          </a:xfrm>
          <a:prstGeom prst="rect">
            <a:avLst/>
          </a:prstGeom>
        </p:spPr>
        <p:txBody>
          <a:bodyPr vert="horz" lIns="220262" tIns="110130" rIns="220262" bIns="11013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86E56F-E790-4571-B5CC-E56F9DC47E0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202620" rtl="0" eaLnBrk="1" latinLnBrk="0" hangingPunct="1">
        <a:spcBef>
          <a:spcPct val="0"/>
        </a:spcBef>
        <a:buNone/>
        <a:defRPr sz="10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5982" indent="-825982" algn="l" defTabSz="2202620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1pPr>
      <a:lvl2pPr marL="1789628" indent="-688318" algn="l" defTabSz="2202620" rtl="0" eaLnBrk="1" latinLnBrk="0" hangingPunct="1">
        <a:spcBef>
          <a:spcPct val="20000"/>
        </a:spcBef>
        <a:buFont typeface="Arial" pitchFamily="34" charset="0"/>
        <a:buChar char="–"/>
        <a:defRPr sz="6800" kern="1200">
          <a:solidFill>
            <a:schemeClr val="tx1"/>
          </a:solidFill>
          <a:latin typeface="+mn-lt"/>
          <a:ea typeface="+mn-ea"/>
          <a:cs typeface="+mn-cs"/>
        </a:defRPr>
      </a:lvl2pPr>
      <a:lvl3pPr marL="2753274" indent="-550654" algn="l" defTabSz="2202620" rtl="0" eaLnBrk="1" latinLnBrk="0" hangingPunct="1">
        <a:spcBef>
          <a:spcPct val="20000"/>
        </a:spcBef>
        <a:buFont typeface="Arial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3pPr>
      <a:lvl4pPr marL="3854583" indent="-550654" algn="l" defTabSz="2202620" rtl="0" eaLnBrk="1" latinLnBrk="0" hangingPunct="1">
        <a:spcBef>
          <a:spcPct val="20000"/>
        </a:spcBef>
        <a:buFont typeface="Arial" pitchFamily="34" charset="0"/>
        <a:buChar char="–"/>
        <a:defRPr sz="4800" kern="1200">
          <a:solidFill>
            <a:schemeClr val="tx1"/>
          </a:solidFill>
          <a:latin typeface="+mn-lt"/>
          <a:ea typeface="+mn-ea"/>
          <a:cs typeface="+mn-cs"/>
        </a:defRPr>
      </a:lvl4pPr>
      <a:lvl5pPr marL="4955892" indent="-550654" algn="l" defTabSz="2202620" rtl="0" eaLnBrk="1" latinLnBrk="0" hangingPunct="1">
        <a:spcBef>
          <a:spcPct val="20000"/>
        </a:spcBef>
        <a:buFont typeface="Arial" pitchFamily="34" charset="0"/>
        <a:buChar char="»"/>
        <a:defRPr sz="4800" kern="1200">
          <a:solidFill>
            <a:schemeClr val="tx1"/>
          </a:solidFill>
          <a:latin typeface="+mn-lt"/>
          <a:ea typeface="+mn-ea"/>
          <a:cs typeface="+mn-cs"/>
        </a:defRPr>
      </a:lvl5pPr>
      <a:lvl6pPr marL="6057203" indent="-550654" algn="l" defTabSz="2202620" rtl="0" eaLnBrk="1" latinLnBrk="0" hangingPunct="1">
        <a:spcBef>
          <a:spcPct val="20000"/>
        </a:spcBef>
        <a:buFont typeface="Arial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158511" indent="-550654" algn="l" defTabSz="2202620" rtl="0" eaLnBrk="1" latinLnBrk="0" hangingPunct="1">
        <a:spcBef>
          <a:spcPct val="20000"/>
        </a:spcBef>
        <a:buFont typeface="Arial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8259820" indent="-550654" algn="l" defTabSz="2202620" rtl="0" eaLnBrk="1" latinLnBrk="0" hangingPunct="1">
        <a:spcBef>
          <a:spcPct val="20000"/>
        </a:spcBef>
        <a:buFont typeface="Arial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9361130" indent="-550654" algn="l" defTabSz="2202620" rtl="0" eaLnBrk="1" latinLnBrk="0" hangingPunct="1">
        <a:spcBef>
          <a:spcPct val="20000"/>
        </a:spcBef>
        <a:buFont typeface="Arial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2202620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101309" algn="l" defTabSz="2202620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202620" algn="l" defTabSz="2202620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303928" algn="l" defTabSz="2202620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405237" algn="l" defTabSz="2202620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506546" algn="l" defTabSz="2202620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607857" algn="l" defTabSz="2202620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709166" algn="l" defTabSz="2202620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810475" algn="l" defTabSz="2202620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7.jpeg"/><Relationship Id="rId7" Type="http://schemas.openxmlformats.org/officeDocument/2006/relationships/hyperlink" Target="http://blog.seniorennet.nl/josie_powerpoi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Relationship Id="rId9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hoek 2"/>
          <p:cNvSpPr/>
          <p:nvPr/>
        </p:nvSpPr>
        <p:spPr>
          <a:xfrm>
            <a:off x="1" y="2"/>
            <a:ext cx="25203150" cy="14401800"/>
          </a:xfrm>
          <a:prstGeom prst="rect">
            <a:avLst/>
          </a:prstGeom>
          <a:blipFill>
            <a:blip r:embed="rId3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0262" tIns="110130" rIns="220262" bIns="110130" rtlCol="0" anchor="ctr"/>
          <a:lstStyle/>
          <a:p>
            <a:pPr algn="ctr"/>
            <a:endParaRPr lang="nl-NL"/>
          </a:p>
        </p:txBody>
      </p:sp>
      <p:sp>
        <p:nvSpPr>
          <p:cNvPr id="4" name="Rechthoek 3"/>
          <p:cNvSpPr/>
          <p:nvPr/>
        </p:nvSpPr>
        <p:spPr>
          <a:xfrm>
            <a:off x="1" y="2"/>
            <a:ext cx="25203150" cy="14401800"/>
          </a:xfrm>
          <a:prstGeom prst="rect">
            <a:avLst/>
          </a:prstGeom>
          <a:solidFill>
            <a:srgbClr val="5DE5D5">
              <a:alpha val="3607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pic>
        <p:nvPicPr>
          <p:cNvPr id="5" name="Afbeelding 4" descr="beautiful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054" y="3259229"/>
            <a:ext cx="8477190" cy="18918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Ovaal 5"/>
          <p:cNvSpPr/>
          <p:nvPr/>
        </p:nvSpPr>
        <p:spPr>
          <a:xfrm>
            <a:off x="4353499" y="833583"/>
            <a:ext cx="2672988" cy="3032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pic>
        <p:nvPicPr>
          <p:cNvPr id="7" name="Afbeelding 6" descr="malaysia tekst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7026486" y="8944337"/>
            <a:ext cx="12747736" cy="2576071"/>
          </a:xfrm>
          <a:prstGeom prst="rect">
            <a:avLst/>
          </a:prstGeom>
        </p:spPr>
      </p:pic>
      <p:pic>
        <p:nvPicPr>
          <p:cNvPr id="8" name="Afbeelding 7" descr="Part two.pn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10081331" y="6973498"/>
            <a:ext cx="5615185" cy="1020328"/>
          </a:xfrm>
          <a:prstGeom prst="rect">
            <a:avLst/>
          </a:prstGeom>
        </p:spPr>
      </p:pic>
      <p:sp>
        <p:nvSpPr>
          <p:cNvPr id="9" name="Rechthoek 8"/>
          <p:cNvSpPr/>
          <p:nvPr/>
        </p:nvSpPr>
        <p:spPr>
          <a:xfrm>
            <a:off x="1" y="2"/>
            <a:ext cx="25203150" cy="14401800"/>
          </a:xfrm>
          <a:prstGeom prst="rect">
            <a:avLst/>
          </a:prstGeom>
          <a:blipFill>
            <a:blip r:embed="rId7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0" name="Ovaal 9"/>
          <p:cNvSpPr/>
          <p:nvPr/>
        </p:nvSpPr>
        <p:spPr>
          <a:xfrm>
            <a:off x="8630280" y="3259228"/>
            <a:ext cx="2672988" cy="1516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1" name="Rechthoek 10"/>
          <p:cNvSpPr/>
          <p:nvPr/>
        </p:nvSpPr>
        <p:spPr>
          <a:xfrm>
            <a:off x="1" y="2"/>
            <a:ext cx="25203150" cy="1440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2" name="Rechthoek 11"/>
          <p:cNvSpPr/>
          <p:nvPr/>
        </p:nvSpPr>
        <p:spPr>
          <a:xfrm>
            <a:off x="1" y="2"/>
            <a:ext cx="25203150" cy="14401800"/>
          </a:xfrm>
          <a:prstGeom prst="rect">
            <a:avLst/>
          </a:prstGeom>
          <a:blipFill>
            <a:blip r:embed="rId8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3" name="Ovaal 12"/>
          <p:cNvSpPr/>
          <p:nvPr/>
        </p:nvSpPr>
        <p:spPr>
          <a:xfrm>
            <a:off x="2291477" y="606178"/>
            <a:ext cx="2062019" cy="53061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4" name="Rechthoek 13"/>
          <p:cNvSpPr/>
          <p:nvPr/>
        </p:nvSpPr>
        <p:spPr>
          <a:xfrm>
            <a:off x="1" y="2"/>
            <a:ext cx="25203150" cy="14401800"/>
          </a:xfrm>
          <a:prstGeom prst="rect">
            <a:avLst/>
          </a:prstGeom>
          <a:blipFill>
            <a:blip r:embed="rId9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5" name="Ovaal 14"/>
          <p:cNvSpPr/>
          <p:nvPr/>
        </p:nvSpPr>
        <p:spPr>
          <a:xfrm>
            <a:off x="2138736" y="1591597"/>
            <a:ext cx="3207586" cy="121282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6" name="Rechthoek 15"/>
          <p:cNvSpPr/>
          <p:nvPr/>
        </p:nvSpPr>
        <p:spPr>
          <a:xfrm>
            <a:off x="2" y="2"/>
            <a:ext cx="25203149" cy="14401800"/>
          </a:xfrm>
          <a:prstGeom prst="rect">
            <a:avLst/>
          </a:prstGeom>
          <a:blipFill>
            <a:blip r:embed="rId10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7" name="Ovaal 16"/>
          <p:cNvSpPr/>
          <p:nvPr/>
        </p:nvSpPr>
        <p:spPr>
          <a:xfrm>
            <a:off x="2596963" y="1515797"/>
            <a:ext cx="1909276" cy="19708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8" name="Rechthoek 17"/>
          <p:cNvSpPr/>
          <p:nvPr/>
        </p:nvSpPr>
        <p:spPr>
          <a:xfrm>
            <a:off x="2" y="1"/>
            <a:ext cx="25203149" cy="14401800"/>
          </a:xfrm>
          <a:prstGeom prst="rect">
            <a:avLst/>
          </a:prstGeom>
          <a:blipFill>
            <a:blip r:embed="rId11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9" name="Ovaal 18"/>
          <p:cNvSpPr/>
          <p:nvPr/>
        </p:nvSpPr>
        <p:spPr>
          <a:xfrm>
            <a:off x="2919960" y="3310691"/>
            <a:ext cx="2689338" cy="5236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20" name="Rechthoek 19"/>
          <p:cNvSpPr/>
          <p:nvPr/>
        </p:nvSpPr>
        <p:spPr>
          <a:xfrm>
            <a:off x="1" y="1"/>
            <a:ext cx="12063706" cy="14401800"/>
          </a:xfrm>
          <a:prstGeom prst="rect">
            <a:avLst/>
          </a:prstGeom>
          <a:blipFill>
            <a:blip r:embed="rId12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21" name="Rechthoek 20"/>
          <p:cNvSpPr/>
          <p:nvPr/>
        </p:nvSpPr>
        <p:spPr>
          <a:xfrm>
            <a:off x="12063708" y="1"/>
            <a:ext cx="13139443" cy="14401800"/>
          </a:xfrm>
          <a:prstGeom prst="rect">
            <a:avLst/>
          </a:prstGeom>
          <a:blipFill>
            <a:blip r:embed="rId13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22" name="Ovaal 21"/>
          <p:cNvSpPr/>
          <p:nvPr/>
        </p:nvSpPr>
        <p:spPr>
          <a:xfrm>
            <a:off x="7991283" y="2412948"/>
            <a:ext cx="3304044" cy="89774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23" name="Rechthoek 22"/>
          <p:cNvSpPr/>
          <p:nvPr/>
        </p:nvSpPr>
        <p:spPr>
          <a:xfrm>
            <a:off x="2" y="1"/>
            <a:ext cx="25203149" cy="14401800"/>
          </a:xfrm>
          <a:prstGeom prst="rect">
            <a:avLst/>
          </a:prstGeom>
          <a:blipFill>
            <a:blip r:embed="rId14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24" name="Ovaal 23"/>
          <p:cNvSpPr/>
          <p:nvPr/>
        </p:nvSpPr>
        <p:spPr>
          <a:xfrm>
            <a:off x="4072534" y="2861818"/>
            <a:ext cx="2612500" cy="12718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pic>
        <p:nvPicPr>
          <p:cNvPr id="25" name="Afbeelding 24" descr="The Jungle walk.png"/>
          <p:cNvPicPr>
            <a:picLocks noChangeAspect="1"/>
          </p:cNvPicPr>
          <p:nvPr/>
        </p:nvPicPr>
        <p:blipFill>
          <a:blip r:embed="rId15" cstate="screen"/>
          <a:stretch>
            <a:fillRect/>
          </a:stretch>
        </p:blipFill>
        <p:spPr>
          <a:xfrm>
            <a:off x="8529149" y="3161067"/>
            <a:ext cx="9464626" cy="3225257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fade/>
    <p:sndAc>
      <p:stSnd>
        <p:snd r:embed="rId2" name="The Beautiful Perhentian Island, Terengganu Malays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00"/>
                            </p:stCondLst>
                            <p:childTnLst>
                              <p:par>
                                <p:cTn id="2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500"/>
                            </p:stCondLst>
                            <p:childTnLst>
                              <p:par>
                                <p:cTn id="3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500"/>
                            </p:stCondLst>
                            <p:childTnLst>
                              <p:par>
                                <p:cTn id="4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500"/>
                            </p:stCondLst>
                            <p:childTnLst>
                              <p:par>
                                <p:cTn id="51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500"/>
                            </p:stCondLst>
                            <p:childTnLst>
                              <p:par>
                                <p:cTn id="62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6500"/>
                            </p:stCondLst>
                            <p:childTnLst>
                              <p:par>
                                <p:cTn id="70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9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2500"/>
                            </p:stCondLst>
                            <p:childTnLst>
                              <p:par>
                                <p:cTn id="7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5500"/>
                            </p:stCondLst>
                            <p:childTnLst>
                              <p:par>
                                <p:cTn id="82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8500"/>
                            </p:stCondLst>
                            <p:childTnLst>
                              <p:par>
                                <p:cTn id="91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1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4500"/>
                            </p:stCondLst>
                            <p:childTnLst>
                              <p:par>
                                <p:cTn id="99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9" grpId="0" animBg="1"/>
      <p:bldP spid="10" grpId="0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 animBg="1"/>
      <p:bldP spid="22" grpId="0"/>
      <p:bldP spid="23" grpId="0" animBg="1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Rechthoek 3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2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5" name="Ovaal 4"/>
          <p:cNvSpPr/>
          <p:nvPr/>
        </p:nvSpPr>
        <p:spPr>
          <a:xfrm>
            <a:off x="5071430" y="1515206"/>
            <a:ext cx="3534558" cy="59849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6" name="Rechthoek 5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3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7" name="Rechthoek 6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4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8" name="Ovaal 7"/>
          <p:cNvSpPr/>
          <p:nvPr/>
        </p:nvSpPr>
        <p:spPr>
          <a:xfrm>
            <a:off x="2151577" y="1814452"/>
            <a:ext cx="2766177" cy="12718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9" name="Rechthoek 8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5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0" name="Ovaal 9"/>
          <p:cNvSpPr/>
          <p:nvPr/>
        </p:nvSpPr>
        <p:spPr>
          <a:xfrm>
            <a:off x="3380991" y="1964076"/>
            <a:ext cx="2996691" cy="187029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1" name="Rechthoek 10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6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2" name="Ovaal 11"/>
          <p:cNvSpPr/>
          <p:nvPr/>
        </p:nvSpPr>
        <p:spPr>
          <a:xfrm>
            <a:off x="3534665" y="1215959"/>
            <a:ext cx="2074633" cy="142142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3" name="Rechthoek 12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7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4" name="Ovaal 13"/>
          <p:cNvSpPr/>
          <p:nvPr/>
        </p:nvSpPr>
        <p:spPr>
          <a:xfrm>
            <a:off x="3765181" y="4283242"/>
            <a:ext cx="1920955" cy="14962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5" name="Ovaal 14"/>
          <p:cNvSpPr/>
          <p:nvPr/>
        </p:nvSpPr>
        <p:spPr>
          <a:xfrm>
            <a:off x="5532460" y="2412947"/>
            <a:ext cx="2919852" cy="201991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0"/>
                            </p:stCondLst>
                            <p:childTnLst>
                              <p:par>
                                <p:cTn id="4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Rechthoek 3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2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5" name="Ovaal 4"/>
          <p:cNvSpPr/>
          <p:nvPr/>
        </p:nvSpPr>
        <p:spPr>
          <a:xfrm>
            <a:off x="5301944" y="1515207"/>
            <a:ext cx="691544" cy="231916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6" name="Rechthoek 5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3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7" name="Ovaal 6"/>
          <p:cNvSpPr/>
          <p:nvPr/>
        </p:nvSpPr>
        <p:spPr>
          <a:xfrm>
            <a:off x="6531356" y="2263322"/>
            <a:ext cx="3150368" cy="209473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8" name="Rechthoek 7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4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9" name="Ovaal 8"/>
          <p:cNvSpPr/>
          <p:nvPr/>
        </p:nvSpPr>
        <p:spPr>
          <a:xfrm>
            <a:off x="3688341" y="2861818"/>
            <a:ext cx="2843014" cy="14962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0" name="Rechthoek 9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5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1" name="Ovaal 10"/>
          <p:cNvSpPr/>
          <p:nvPr/>
        </p:nvSpPr>
        <p:spPr>
          <a:xfrm>
            <a:off x="3688342" y="767086"/>
            <a:ext cx="1997794" cy="299247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2" name="Rechthoek 11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6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3" name="Ovaal 12"/>
          <p:cNvSpPr/>
          <p:nvPr/>
        </p:nvSpPr>
        <p:spPr>
          <a:xfrm>
            <a:off x="3227312" y="767088"/>
            <a:ext cx="1075735" cy="216954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4" name="Rechthoek 13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7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5" name="Ovaal 14"/>
          <p:cNvSpPr/>
          <p:nvPr/>
        </p:nvSpPr>
        <p:spPr>
          <a:xfrm>
            <a:off x="6761872" y="1664829"/>
            <a:ext cx="3380882" cy="157104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6" name="Rechthoek 15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8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7" name="Ovaal 16"/>
          <p:cNvSpPr/>
          <p:nvPr/>
        </p:nvSpPr>
        <p:spPr>
          <a:xfrm>
            <a:off x="7222901" y="2487757"/>
            <a:ext cx="1229410" cy="19451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0"/>
                            </p:stCondLst>
                            <p:childTnLst>
                              <p:par>
                                <p:cTn id="4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3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6000"/>
                            </p:stCondLst>
                            <p:childTnLst>
                              <p:par>
                                <p:cTn id="5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 animBg="1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2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3" name="Ovaal 2"/>
          <p:cNvSpPr/>
          <p:nvPr/>
        </p:nvSpPr>
        <p:spPr>
          <a:xfrm>
            <a:off x="3227312" y="1290770"/>
            <a:ext cx="3534558" cy="157104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4" name="Rechthoek 3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3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5" name="Ovaal 4"/>
          <p:cNvSpPr/>
          <p:nvPr/>
        </p:nvSpPr>
        <p:spPr>
          <a:xfrm>
            <a:off x="5609297" y="3011444"/>
            <a:ext cx="2074633" cy="32917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6" name="Rechthoek 5"/>
          <p:cNvSpPr/>
          <p:nvPr/>
        </p:nvSpPr>
        <p:spPr>
          <a:xfrm>
            <a:off x="0" y="1"/>
            <a:ext cx="25203151" cy="14401800"/>
          </a:xfrm>
          <a:prstGeom prst="rect">
            <a:avLst/>
          </a:prstGeom>
          <a:blipFill>
            <a:blip r:embed="rId4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7" name="Ovaal 6"/>
          <p:cNvSpPr/>
          <p:nvPr/>
        </p:nvSpPr>
        <p:spPr>
          <a:xfrm>
            <a:off x="7146063" y="1889264"/>
            <a:ext cx="1920955" cy="351615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8" name="Rechthoek 7"/>
          <p:cNvSpPr/>
          <p:nvPr/>
        </p:nvSpPr>
        <p:spPr>
          <a:xfrm>
            <a:off x="0" y="1"/>
            <a:ext cx="25203151" cy="14401800"/>
          </a:xfrm>
          <a:prstGeom prst="rect">
            <a:avLst/>
          </a:prstGeom>
          <a:blipFill>
            <a:blip r:embed="rId5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9" name="Ovaal 8"/>
          <p:cNvSpPr/>
          <p:nvPr/>
        </p:nvSpPr>
        <p:spPr>
          <a:xfrm>
            <a:off x="5148269" y="2637381"/>
            <a:ext cx="3765073" cy="321690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0" name="Rechthoek 9"/>
          <p:cNvSpPr/>
          <p:nvPr/>
        </p:nvSpPr>
        <p:spPr>
          <a:xfrm>
            <a:off x="0" y="1"/>
            <a:ext cx="25203151" cy="14401800"/>
          </a:xfrm>
          <a:prstGeom prst="rect">
            <a:avLst/>
          </a:prstGeom>
          <a:blipFill>
            <a:blip r:embed="rId6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1" name="Ovaal 10"/>
          <p:cNvSpPr/>
          <p:nvPr/>
        </p:nvSpPr>
        <p:spPr>
          <a:xfrm>
            <a:off x="6147165" y="1739639"/>
            <a:ext cx="1613602" cy="31420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2" name="Rechthoek 11"/>
          <p:cNvSpPr/>
          <p:nvPr/>
        </p:nvSpPr>
        <p:spPr>
          <a:xfrm>
            <a:off x="0" y="1"/>
            <a:ext cx="25203151" cy="14401800"/>
          </a:xfrm>
          <a:prstGeom prst="rect">
            <a:avLst/>
          </a:prstGeom>
          <a:blipFill>
            <a:blip r:embed="rId7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13" name="Ovaal 12"/>
          <p:cNvSpPr/>
          <p:nvPr/>
        </p:nvSpPr>
        <p:spPr>
          <a:xfrm>
            <a:off x="5225107" y="1814451"/>
            <a:ext cx="4379777" cy="374059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0"/>
                            </p:stCondLst>
                            <p:childTnLst>
                              <p:par>
                                <p:cTn id="4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/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2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3" name="Ovaal 2"/>
          <p:cNvSpPr/>
          <p:nvPr/>
        </p:nvSpPr>
        <p:spPr>
          <a:xfrm>
            <a:off x="6454518" y="3460311"/>
            <a:ext cx="2458824" cy="374059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4" name="Rechthoek 3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3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5" name="Ovaal 4"/>
          <p:cNvSpPr/>
          <p:nvPr/>
        </p:nvSpPr>
        <p:spPr>
          <a:xfrm>
            <a:off x="5455621" y="2338136"/>
            <a:ext cx="768382" cy="291765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6" name="Rechthoek 5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4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7" name="Ovaal 6"/>
          <p:cNvSpPr/>
          <p:nvPr/>
        </p:nvSpPr>
        <p:spPr>
          <a:xfrm>
            <a:off x="2689446" y="1664831"/>
            <a:ext cx="1075735" cy="231916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8" name="Rechthoek 7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5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9" name="Ovaal 8"/>
          <p:cNvSpPr/>
          <p:nvPr/>
        </p:nvSpPr>
        <p:spPr>
          <a:xfrm>
            <a:off x="5225106" y="1739644"/>
            <a:ext cx="3995587" cy="246878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/>
      <p:bldP spid="6" grpId="0" animBg="1"/>
      <p:bldP spid="7" grpId="0"/>
      <p:bldP spid="8" grpId="0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3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3" name="Ovaal 2"/>
          <p:cNvSpPr/>
          <p:nvPr/>
        </p:nvSpPr>
        <p:spPr>
          <a:xfrm>
            <a:off x="7914443" y="1889266"/>
            <a:ext cx="2689338" cy="27680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4" name="Rechthoek 3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4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5" name="Ovaal 4"/>
          <p:cNvSpPr/>
          <p:nvPr/>
        </p:nvSpPr>
        <p:spPr>
          <a:xfrm>
            <a:off x="7453415" y="1440394"/>
            <a:ext cx="3995587" cy="40398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6" name="Rechthoek 5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5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7" name="Ovaal 6"/>
          <p:cNvSpPr/>
          <p:nvPr/>
        </p:nvSpPr>
        <p:spPr>
          <a:xfrm>
            <a:off x="1460036" y="841901"/>
            <a:ext cx="2381985" cy="27680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8" name="Rechthoek 7"/>
          <p:cNvSpPr/>
          <p:nvPr/>
        </p:nvSpPr>
        <p:spPr>
          <a:xfrm>
            <a:off x="1" y="1"/>
            <a:ext cx="25203150" cy="14401800"/>
          </a:xfrm>
          <a:prstGeom prst="rect">
            <a:avLst/>
          </a:prstGeom>
          <a:blipFill>
            <a:blip r:embed="rId6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sp>
        <p:nvSpPr>
          <p:cNvPr id="9" name="Ovaal 8"/>
          <p:cNvSpPr/>
          <p:nvPr/>
        </p:nvSpPr>
        <p:spPr>
          <a:xfrm>
            <a:off x="2996800" y="1215959"/>
            <a:ext cx="2381985" cy="411464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33" tIns="47067" rIns="94133" bIns="47067" rtlCol="0" anchor="ctr"/>
          <a:lstStyle/>
          <a:p>
            <a:pPr algn="ctr"/>
            <a:endParaRPr lang="nl-NL"/>
          </a:p>
        </p:txBody>
      </p:sp>
      <p:pic>
        <p:nvPicPr>
          <p:cNvPr id="10" name="Afbeelding 9" descr="pps Josie.png">
            <a:hlinkClick r:id="rId7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8434223" y="10153228"/>
            <a:ext cx="4683569" cy="3210206"/>
          </a:xfrm>
          <a:prstGeom prst="rect">
            <a:avLst/>
          </a:prstGeom>
        </p:spPr>
      </p:pic>
      <p:pic>
        <p:nvPicPr>
          <p:cNvPr id="11" name="Afbeelding 10" descr="exit.pn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100072" y="11449372"/>
            <a:ext cx="3141217" cy="2089213"/>
          </a:xfrm>
          <a:prstGeom prst="rect">
            <a:avLst/>
          </a:prstGeom>
        </p:spPr>
      </p:pic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/>
      <p:bldP spid="6" grpId="0" animBg="1"/>
      <p:bldP spid="7" grpId="0"/>
      <p:bldP spid="8" grpId="0" animBg="1"/>
      <p:bldP spid="9" grpId="0"/>
    </p:bld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1</Words>
  <Application>Microsoft Office PowerPoint</Application>
  <PresentationFormat>Aangepast</PresentationFormat>
  <Paragraphs>1</Paragraphs>
  <Slides>6</Slides>
  <Notes>1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6</vt:i4>
      </vt:variant>
    </vt:vector>
  </HeadingPairs>
  <TitlesOfParts>
    <vt:vector size="7" baseType="lpstr">
      <vt:lpstr>Office-thema</vt:lpstr>
      <vt:lpstr>Dia 1</vt:lpstr>
      <vt:lpstr>Dia 2</vt:lpstr>
      <vt:lpstr>Dia 3</vt:lpstr>
      <vt:lpstr>Dia 4</vt:lpstr>
      <vt:lpstr>Dia 5</vt:lpstr>
      <vt:lpstr>Dia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Jose</dc:creator>
  <cp:lastModifiedBy>Jose</cp:lastModifiedBy>
  <cp:revision>4</cp:revision>
  <dcterms:created xsi:type="dcterms:W3CDTF">2016-10-14T18:08:02Z</dcterms:created>
  <dcterms:modified xsi:type="dcterms:W3CDTF">2016-10-21T16:33:22Z</dcterms:modified>
</cp:coreProperties>
</file>