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4" r:id="rId3"/>
    <p:sldId id="269" r:id="rId4"/>
    <p:sldId id="286" r:id="rId5"/>
    <p:sldId id="270" r:id="rId6"/>
    <p:sldId id="276" r:id="rId7"/>
    <p:sldId id="272" r:id="rId8"/>
    <p:sldId id="273" r:id="rId9"/>
    <p:sldId id="293" r:id="rId10"/>
    <p:sldId id="284" r:id="rId11"/>
    <p:sldId id="292" r:id="rId12"/>
    <p:sldId id="275" r:id="rId13"/>
    <p:sldId id="279" r:id="rId14"/>
    <p:sldId id="288" r:id="rId15"/>
    <p:sldId id="295" r:id="rId16"/>
    <p:sldId id="265" r:id="rId17"/>
    <p:sldId id="296" r:id="rId18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BB5"/>
    <a:srgbClr val="E8A4D1"/>
    <a:srgbClr val="FFCC66"/>
    <a:srgbClr val="B60079"/>
    <a:srgbClr val="58001D"/>
    <a:srgbClr val="600020"/>
    <a:srgbClr val="990033"/>
    <a:srgbClr val="F6124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6" autoAdjust="0"/>
    <p:restoredTop sz="94558" autoAdjust="0"/>
  </p:normalViewPr>
  <p:slideViewPr>
    <p:cSldViewPr>
      <p:cViewPr varScale="1">
        <p:scale>
          <a:sx n="61" d="100"/>
          <a:sy n="61" d="100"/>
        </p:scale>
        <p:origin x="-115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34D087-8527-4971-B071-B33F287E143C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1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72734-AA01-41DB-8688-3DBC7A80754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1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83F275-A468-4D53-AEB5-5697F8EF002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1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FE3110-FFE8-4521-8FF7-C54AF468CA9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1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33DA8-629C-4D4F-A285-9C746CE52883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1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E82717-A67C-4865-A201-4D2E11647D1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1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6D9E7-C668-4880-9464-A545DAC1602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1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7C5A2-8658-4E24-ACD7-21EBD26617F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1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F20BEE-B4CF-472F-BBC1-6390396BDFC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1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B601D2-F3BB-4FB2-AAC7-6E177FA7635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1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B70D9-0221-4537-8E3D-736434E065A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advClick="0" advTm="1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fld id="{5B50CEEA-1897-458E-861D-62275422FB4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3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gif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3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6" descr="3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609600"/>
            <a:ext cx="82296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 Box 7"/>
          <p:cNvSpPr txBox="1">
            <a:spLocks noChangeArrowheads="1"/>
          </p:cNvSpPr>
          <p:nvPr/>
        </p:nvSpPr>
        <p:spPr bwMode="auto">
          <a:xfrm>
            <a:off x="593725" y="650875"/>
            <a:ext cx="8093075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3200" i="1">
                <a:solidFill>
                  <a:srgbClr val="FF99CC"/>
                </a:solidFill>
                <a:latin typeface="Monotype Corsiva" pitchFamily="66" charset="0"/>
              </a:rPr>
              <a:t> </a:t>
            </a:r>
            <a:r>
              <a:rPr lang="fr-CA" sz="3200" i="1">
                <a:solidFill>
                  <a:srgbClr val="FF3399"/>
                </a:solidFill>
                <a:latin typeface="Monotype Corsiva" pitchFamily="66" charset="0"/>
              </a:rPr>
              <a:t>    Toutes les femmes </a:t>
            </a:r>
          </a:p>
          <a:p>
            <a:r>
              <a:rPr lang="fr-CA" sz="3200" i="1">
                <a:solidFill>
                  <a:srgbClr val="FF3399"/>
                </a:solidFill>
                <a:latin typeface="Monotype Corsiva" pitchFamily="66" charset="0"/>
              </a:rPr>
              <a:t>                                                             sont</a:t>
            </a:r>
          </a:p>
          <a:p>
            <a:r>
              <a:rPr lang="fr-CA" sz="3200" i="1">
                <a:solidFill>
                  <a:srgbClr val="FF3399"/>
                </a:solidFill>
                <a:latin typeface="Monotype Corsiva" pitchFamily="66" charset="0"/>
              </a:rPr>
              <a:t>                                                                belles  !</a:t>
            </a:r>
            <a:endParaRPr lang="fr-CA" sz="3200" i="1">
              <a:solidFill>
                <a:srgbClr val="FF99CC"/>
              </a:solidFill>
              <a:latin typeface="Monotype Corsiva" pitchFamily="66" charset="0"/>
            </a:endParaRPr>
          </a:p>
        </p:txBody>
      </p:sp>
      <p:pic>
        <p:nvPicPr>
          <p:cNvPr id="2053" name="Picture 14" descr="15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76400" y="4953000"/>
            <a:ext cx="868363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500">
    <p:sndAc>
      <p:stSnd>
        <p:snd r:embed="rId2" name="Dan &amp; Lou - Toutes les femmes sont belles (trim 0.08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5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6"/>
          <p:cNvSpPr txBox="1">
            <a:spLocks noChangeArrowheads="1"/>
          </p:cNvSpPr>
          <p:nvPr/>
        </p:nvSpPr>
        <p:spPr bwMode="auto">
          <a:xfrm>
            <a:off x="4784725" y="346075"/>
            <a:ext cx="4359275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3600" i="1">
                <a:solidFill>
                  <a:srgbClr val="B60079"/>
                </a:solidFill>
                <a:latin typeface="Monotype Corsiva" pitchFamily="66" charset="0"/>
              </a:rPr>
              <a:t> Toutes les femmes ont</a:t>
            </a:r>
          </a:p>
          <a:p>
            <a:r>
              <a:rPr lang="fr-CA" sz="3600" i="1">
                <a:solidFill>
                  <a:srgbClr val="B60079"/>
                </a:solidFill>
                <a:latin typeface="Monotype Corsiva" pitchFamily="66" charset="0"/>
              </a:rPr>
              <a:t> un sourire qui parle au</a:t>
            </a:r>
          </a:p>
          <a:p>
            <a:r>
              <a:rPr lang="fr-CA" sz="3600" i="1">
                <a:solidFill>
                  <a:srgbClr val="B60079"/>
                </a:solidFill>
                <a:latin typeface="Monotype Corsiva" pitchFamily="66" charset="0"/>
              </a:rPr>
              <a:t> cœur , quelque chose qui </a:t>
            </a:r>
          </a:p>
          <a:p>
            <a:r>
              <a:rPr lang="fr-CA" sz="3600" i="1">
                <a:solidFill>
                  <a:srgbClr val="B60079"/>
                </a:solidFill>
                <a:latin typeface="Monotype Corsiva" pitchFamily="66" charset="0"/>
              </a:rPr>
              <a:t>              ressemble à du</a:t>
            </a:r>
          </a:p>
          <a:p>
            <a:r>
              <a:rPr lang="fr-CA" sz="3600" i="1">
                <a:solidFill>
                  <a:srgbClr val="B60079"/>
                </a:solidFill>
                <a:latin typeface="Monotype Corsiva" pitchFamily="66" charset="0"/>
              </a:rPr>
              <a:t>                     bonheur  .</a:t>
            </a:r>
          </a:p>
          <a:p>
            <a:r>
              <a:rPr lang="fr-CA" sz="3600" i="1">
                <a:solidFill>
                  <a:srgbClr val="B60079"/>
                </a:solidFill>
                <a:latin typeface="Monotype Corsiva" pitchFamily="66" charset="0"/>
              </a:rPr>
              <a:t>     </a:t>
            </a:r>
          </a:p>
        </p:txBody>
      </p:sp>
    </p:spTree>
  </p:cSld>
  <p:clrMapOvr>
    <a:masterClrMapping/>
  </p:clrMapOvr>
  <p:transition advClick="0" advTm="15000">
    <p:sndAc>
      <p:stSnd>
        <p:snd r:embed="rId2" name="Dan &amp; Lou - Toutes les femmes sont belles (trim 3.40)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8"/>
          <p:cNvSpPr txBox="1">
            <a:spLocks noChangeArrowheads="1"/>
          </p:cNvSpPr>
          <p:nvPr/>
        </p:nvSpPr>
        <p:spPr bwMode="auto">
          <a:xfrm>
            <a:off x="593725" y="803275"/>
            <a:ext cx="56546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4000" i="1">
                <a:solidFill>
                  <a:srgbClr val="FF7C80"/>
                </a:solidFill>
                <a:latin typeface="Monotype Corsiva" pitchFamily="66" charset="0"/>
              </a:rPr>
              <a:t> </a:t>
            </a:r>
          </a:p>
        </p:txBody>
      </p:sp>
      <p:sp>
        <p:nvSpPr>
          <p:cNvPr id="4100" name="Text Box 9"/>
          <p:cNvSpPr txBox="1">
            <a:spLocks noChangeArrowheads="1"/>
          </p:cNvSpPr>
          <p:nvPr/>
        </p:nvSpPr>
        <p:spPr bwMode="auto">
          <a:xfrm>
            <a:off x="517525" y="650875"/>
            <a:ext cx="7864475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4000" i="1">
                <a:solidFill>
                  <a:srgbClr val="FF7C80"/>
                </a:solidFill>
                <a:latin typeface="Monotype Corsiva" pitchFamily="66" charset="0"/>
              </a:rPr>
              <a:t>         Certaines ont des prix</a:t>
            </a:r>
          </a:p>
          <a:p>
            <a:r>
              <a:rPr lang="fr-CA" sz="4000" i="1">
                <a:solidFill>
                  <a:srgbClr val="FF7C80"/>
                </a:solidFill>
                <a:latin typeface="Monotype Corsiva" pitchFamily="66" charset="0"/>
              </a:rPr>
              <a:t>        de beauté et d’autres</a:t>
            </a:r>
          </a:p>
          <a:p>
            <a:r>
              <a:rPr lang="fr-CA" sz="4000" i="1">
                <a:solidFill>
                  <a:srgbClr val="FF7C80"/>
                </a:solidFill>
                <a:latin typeface="Monotype Corsiva" pitchFamily="66" charset="0"/>
              </a:rPr>
              <a:t>    n’en auront jamais .</a:t>
            </a:r>
          </a:p>
          <a:p>
            <a:r>
              <a:rPr lang="fr-CA" sz="4000" i="1">
                <a:solidFill>
                  <a:srgbClr val="FF7C80"/>
                </a:solidFill>
                <a:latin typeface="Monotype Corsiva" pitchFamily="66" charset="0"/>
              </a:rPr>
              <a:t>  Car la beauté de</a:t>
            </a:r>
          </a:p>
          <a:p>
            <a:r>
              <a:rPr lang="fr-CA" sz="4000" i="1">
                <a:solidFill>
                  <a:srgbClr val="FF7C80"/>
                </a:solidFill>
                <a:latin typeface="Monotype Corsiva" pitchFamily="66" charset="0"/>
              </a:rPr>
              <a:t>   l’âme reste </a:t>
            </a:r>
          </a:p>
          <a:p>
            <a:r>
              <a:rPr lang="fr-CA" sz="4000" i="1">
                <a:solidFill>
                  <a:srgbClr val="FF7C80"/>
                </a:solidFill>
                <a:latin typeface="Monotype Corsiva" pitchFamily="66" charset="0"/>
              </a:rPr>
              <a:t>     cachée  !</a:t>
            </a:r>
          </a:p>
        </p:txBody>
      </p:sp>
      <p:pic>
        <p:nvPicPr>
          <p:cNvPr id="4101" name="Picture 11" descr="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4572000"/>
            <a:ext cx="225107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441325" y="498475"/>
            <a:ext cx="809307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3600" i="1">
                <a:solidFill>
                  <a:srgbClr val="00008A"/>
                </a:solidFill>
                <a:latin typeface="Monotype Corsiva" pitchFamily="66" charset="0"/>
              </a:rPr>
              <a:t> Toutes , toutes , toutes les femmes sont belles ,</a:t>
            </a:r>
          </a:p>
          <a:p>
            <a:r>
              <a:rPr lang="fr-CA" sz="3600" i="1">
                <a:solidFill>
                  <a:srgbClr val="00008A"/>
                </a:solidFill>
                <a:latin typeface="Monotype Corsiva" pitchFamily="66" charset="0"/>
              </a:rPr>
              <a:t> toutes , toutes</a:t>
            </a:r>
          </a:p>
          <a:p>
            <a:r>
              <a:rPr lang="fr-CA" sz="3600" i="1">
                <a:solidFill>
                  <a:srgbClr val="00008A"/>
                </a:solidFill>
                <a:latin typeface="Monotype Corsiva" pitchFamily="66" charset="0"/>
              </a:rPr>
              <a:t> au cœur ont une</a:t>
            </a:r>
          </a:p>
          <a:p>
            <a:r>
              <a:rPr lang="fr-CA" sz="3600" i="1">
                <a:solidFill>
                  <a:srgbClr val="00008A"/>
                </a:solidFill>
                <a:latin typeface="Monotype Corsiva" pitchFamily="66" charset="0"/>
              </a:rPr>
              <a:t>     rose .</a:t>
            </a:r>
          </a:p>
        </p:txBody>
      </p:sp>
      <p:pic>
        <p:nvPicPr>
          <p:cNvPr id="5124" name="Picture 5" descr="15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5105400"/>
            <a:ext cx="879475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5"/>
          <p:cNvSpPr txBox="1">
            <a:spLocks noChangeArrowheads="1"/>
          </p:cNvSpPr>
          <p:nvPr/>
        </p:nvSpPr>
        <p:spPr bwMode="auto">
          <a:xfrm>
            <a:off x="746125" y="955675"/>
            <a:ext cx="50450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4000" i="1">
              <a:solidFill>
                <a:srgbClr val="FFEBFF"/>
              </a:solidFill>
              <a:latin typeface="Monotype Corsiva" pitchFamily="66" charset="0"/>
            </a:endParaRPr>
          </a:p>
        </p:txBody>
      </p:sp>
      <p:pic>
        <p:nvPicPr>
          <p:cNvPr id="6147" name="Picture 13" descr="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Text Box 14"/>
          <p:cNvSpPr txBox="1">
            <a:spLocks noChangeArrowheads="1"/>
          </p:cNvSpPr>
          <p:nvPr/>
        </p:nvSpPr>
        <p:spPr bwMode="auto">
          <a:xfrm>
            <a:off x="212725" y="117475"/>
            <a:ext cx="8931275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3600" i="1">
                <a:solidFill>
                  <a:srgbClr val="D84800"/>
                </a:solidFill>
                <a:latin typeface="Monotype Corsiva" pitchFamily="66" charset="0"/>
              </a:rPr>
              <a:t> Une douceur dans les yeux </a:t>
            </a:r>
          </a:p>
          <a:p>
            <a:r>
              <a:rPr lang="fr-CA" sz="3600" i="1">
                <a:solidFill>
                  <a:srgbClr val="D84800"/>
                </a:solidFill>
                <a:latin typeface="Monotype Corsiva" pitchFamily="66" charset="0"/>
              </a:rPr>
              <a:t> une chaleur</a:t>
            </a:r>
          </a:p>
          <a:p>
            <a:endParaRPr lang="fr-CA" sz="3600" i="1">
              <a:solidFill>
                <a:srgbClr val="D84800"/>
              </a:solidFill>
              <a:latin typeface="Monotype Corsiva" pitchFamily="66" charset="0"/>
            </a:endParaRPr>
          </a:p>
          <a:p>
            <a:r>
              <a:rPr lang="fr-CA" sz="3600" i="1">
                <a:solidFill>
                  <a:srgbClr val="D84800"/>
                </a:solidFill>
                <a:latin typeface="Monotype Corsiva" pitchFamily="66" charset="0"/>
              </a:rPr>
              <a:t> qui ne peut</a:t>
            </a:r>
          </a:p>
          <a:p>
            <a:r>
              <a:rPr lang="fr-CA" sz="3600" i="1">
                <a:solidFill>
                  <a:srgbClr val="D84800"/>
                </a:solidFill>
                <a:latin typeface="Monotype Corsiva" pitchFamily="66" charset="0"/>
              </a:rPr>
              <a:t> que nous</a:t>
            </a:r>
          </a:p>
          <a:p>
            <a:r>
              <a:rPr lang="fr-CA" sz="3600" i="1">
                <a:solidFill>
                  <a:srgbClr val="D84800"/>
                </a:solidFill>
                <a:latin typeface="Monotype Corsiva" pitchFamily="66" charset="0"/>
              </a:rPr>
              <a:t> rendre</a:t>
            </a:r>
          </a:p>
          <a:p>
            <a:r>
              <a:rPr lang="fr-CA" sz="3600" i="1">
                <a:solidFill>
                  <a:srgbClr val="D84800"/>
                </a:solidFill>
                <a:latin typeface="Monotype Corsiva" pitchFamily="66" charset="0"/>
              </a:rPr>
              <a:t> amoureux  !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4"/>
          <p:cNvSpPr txBox="1">
            <a:spLocks noChangeArrowheads="1"/>
          </p:cNvSpPr>
          <p:nvPr/>
        </p:nvSpPr>
        <p:spPr bwMode="auto">
          <a:xfrm>
            <a:off x="3336925" y="879475"/>
            <a:ext cx="4892675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4000" i="1">
                <a:solidFill>
                  <a:srgbClr val="236946"/>
                </a:solidFill>
                <a:latin typeface="Monotype Corsiva" pitchFamily="66" charset="0"/>
              </a:rPr>
              <a:t>  </a:t>
            </a:r>
          </a:p>
          <a:p>
            <a:r>
              <a:rPr lang="fr-CA" sz="4000" i="1">
                <a:solidFill>
                  <a:srgbClr val="236946"/>
                </a:solidFill>
                <a:latin typeface="Monotype Corsiva" pitchFamily="66" charset="0"/>
              </a:rPr>
              <a:t>Toutes , toutes , toutes</a:t>
            </a:r>
          </a:p>
          <a:p>
            <a:r>
              <a:rPr lang="fr-CA" sz="4000" i="1">
                <a:solidFill>
                  <a:srgbClr val="236946"/>
                </a:solidFill>
                <a:latin typeface="Monotype Corsiva" pitchFamily="66" charset="0"/>
              </a:rPr>
              <a:t>   les femmes sont belles ,</a:t>
            </a:r>
          </a:p>
          <a:p>
            <a:r>
              <a:rPr lang="fr-CA" sz="4000" i="1">
                <a:solidFill>
                  <a:srgbClr val="236946"/>
                </a:solidFill>
                <a:latin typeface="Monotype Corsiva" pitchFamily="66" charset="0"/>
              </a:rPr>
              <a:t>   quand leur amour</a:t>
            </a:r>
          </a:p>
          <a:p>
            <a:r>
              <a:rPr lang="fr-CA" sz="4000" i="1">
                <a:solidFill>
                  <a:srgbClr val="236946"/>
                </a:solidFill>
                <a:latin typeface="Monotype Corsiva" pitchFamily="66" charset="0"/>
              </a:rPr>
              <a:t>    nous ensoleille  .</a:t>
            </a:r>
            <a:r>
              <a:rPr lang="fr-CA" sz="4000" i="1">
                <a:solidFill>
                  <a:srgbClr val="FFCC99"/>
                </a:solidFill>
                <a:latin typeface="Monotype Corsiva" pitchFamily="66" charset="0"/>
              </a:rPr>
              <a:t> </a:t>
            </a:r>
          </a:p>
        </p:txBody>
      </p:sp>
      <p:pic>
        <p:nvPicPr>
          <p:cNvPr id="7172" name="Picture 17" descr="6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3429000"/>
            <a:ext cx="2286000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5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355725" y="955675"/>
            <a:ext cx="6492875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3600" i="1">
                <a:solidFill>
                  <a:srgbClr val="2C842C"/>
                </a:solidFill>
                <a:latin typeface="Monotype Corsiva" pitchFamily="66" charset="0"/>
              </a:rPr>
              <a:t>             </a:t>
            </a:r>
            <a:r>
              <a:rPr lang="fr-CA" sz="3600" i="1">
                <a:solidFill>
                  <a:srgbClr val="1C5639"/>
                </a:solidFill>
                <a:latin typeface="Monotype Corsiva" pitchFamily="66" charset="0"/>
              </a:rPr>
              <a:t>             On est près </a:t>
            </a:r>
          </a:p>
          <a:p>
            <a:r>
              <a:rPr lang="fr-CA" sz="3600" i="1">
                <a:solidFill>
                  <a:srgbClr val="1C5639"/>
                </a:solidFill>
                <a:latin typeface="Monotype Corsiva" pitchFamily="66" charset="0"/>
              </a:rPr>
              <a:t>                          d’elles mais</a:t>
            </a:r>
          </a:p>
          <a:p>
            <a:r>
              <a:rPr lang="fr-CA" sz="3600" i="1">
                <a:solidFill>
                  <a:srgbClr val="1C5639"/>
                </a:solidFill>
                <a:latin typeface="Monotype Corsiva" pitchFamily="66" charset="0"/>
              </a:rPr>
              <a:t>                        soudain où</a:t>
            </a:r>
          </a:p>
          <a:p>
            <a:r>
              <a:rPr lang="fr-CA" sz="3600" i="1">
                <a:solidFill>
                  <a:srgbClr val="1C5639"/>
                </a:solidFill>
                <a:latin typeface="Monotype Corsiva" pitchFamily="66" charset="0"/>
              </a:rPr>
              <a:t>                     que l’on soit on</a:t>
            </a:r>
          </a:p>
          <a:p>
            <a:r>
              <a:rPr lang="fr-CA" sz="3600" i="1">
                <a:solidFill>
                  <a:srgbClr val="1C5639"/>
                </a:solidFill>
                <a:latin typeface="Monotype Corsiva" pitchFamily="66" charset="0"/>
              </a:rPr>
              <a:t>                    est bien comme</a:t>
            </a:r>
          </a:p>
          <a:p>
            <a:r>
              <a:rPr lang="fr-CA" sz="3600" i="1">
                <a:solidFill>
                  <a:srgbClr val="1C5639"/>
                </a:solidFill>
                <a:latin typeface="Monotype Corsiva" pitchFamily="66" charset="0"/>
              </a:rPr>
              <a:t>                      dans un </a:t>
            </a:r>
          </a:p>
          <a:p>
            <a:r>
              <a:rPr lang="fr-CA" sz="3600" i="1">
                <a:solidFill>
                  <a:srgbClr val="1C5639"/>
                </a:solidFill>
                <a:latin typeface="Monotype Corsiva" pitchFamily="66" charset="0"/>
              </a:rPr>
              <a:t>                        jardin  !</a:t>
            </a:r>
            <a:endParaRPr lang="fr-CA" sz="3600" i="1">
              <a:solidFill>
                <a:srgbClr val="2C842C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413125" y="650875"/>
            <a:ext cx="4664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565525" y="650875"/>
            <a:ext cx="4435475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3600" i="1">
                <a:solidFill>
                  <a:srgbClr val="D761B0"/>
                </a:solidFill>
                <a:latin typeface="Monotype Corsiva" pitchFamily="66" charset="0"/>
              </a:rPr>
              <a:t>    </a:t>
            </a:r>
          </a:p>
          <a:p>
            <a:r>
              <a:rPr lang="fr-CA" sz="3600" i="1">
                <a:solidFill>
                  <a:srgbClr val="D761B0"/>
                </a:solidFill>
                <a:latin typeface="Monotype Corsiva" pitchFamily="66" charset="0"/>
              </a:rPr>
              <a:t>   Qu’elles soient </a:t>
            </a:r>
          </a:p>
          <a:p>
            <a:r>
              <a:rPr lang="fr-CA" sz="3600" i="1">
                <a:solidFill>
                  <a:srgbClr val="D761B0"/>
                </a:solidFill>
                <a:latin typeface="Monotype Corsiva" pitchFamily="66" charset="0"/>
              </a:rPr>
              <a:t>     adolescentes ou   </a:t>
            </a:r>
          </a:p>
          <a:p>
            <a:r>
              <a:rPr lang="fr-CA" sz="3600" i="1">
                <a:solidFill>
                  <a:srgbClr val="D761B0"/>
                </a:solidFill>
                <a:latin typeface="Monotype Corsiva" pitchFamily="66" charset="0"/>
              </a:rPr>
              <a:t>     bien mamans  ,</a:t>
            </a:r>
          </a:p>
          <a:p>
            <a:r>
              <a:rPr lang="fr-CA" sz="3600" i="1">
                <a:solidFill>
                  <a:srgbClr val="D761B0"/>
                </a:solidFill>
                <a:latin typeface="Monotype Corsiva" pitchFamily="66" charset="0"/>
              </a:rPr>
              <a:t>      en dentelles ou en</a:t>
            </a:r>
          </a:p>
          <a:p>
            <a:r>
              <a:rPr lang="fr-CA" sz="3600" i="1">
                <a:solidFill>
                  <a:srgbClr val="D761B0"/>
                </a:solidFill>
                <a:latin typeface="Monotype Corsiva" pitchFamily="66" charset="0"/>
              </a:rPr>
              <a:t>          blue jeans</a:t>
            </a:r>
          </a:p>
          <a:p>
            <a:r>
              <a:rPr lang="fr-CA" sz="3600" i="1">
                <a:solidFill>
                  <a:srgbClr val="D761B0"/>
                </a:solidFill>
                <a:latin typeface="Monotype Corsiva" pitchFamily="66" charset="0"/>
              </a:rPr>
              <a:t>              tout</a:t>
            </a:r>
          </a:p>
          <a:p>
            <a:r>
              <a:rPr lang="fr-CA" sz="3600" i="1">
                <a:solidFill>
                  <a:srgbClr val="D761B0"/>
                </a:solidFill>
                <a:latin typeface="Monotype Corsiva" pitchFamily="66" charset="0"/>
              </a:rPr>
              <a:t>          simplement  !    </a:t>
            </a:r>
          </a:p>
        </p:txBody>
      </p:sp>
      <p:pic>
        <p:nvPicPr>
          <p:cNvPr id="9221" name="Picture 9" descr="4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4800600"/>
            <a:ext cx="23241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11" descr="4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5029200"/>
            <a:ext cx="2171700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1" descr="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28" descr="13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6446838"/>
            <a:ext cx="5715000" cy="41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Text Box 30"/>
          <p:cNvSpPr txBox="1">
            <a:spLocks noChangeArrowheads="1"/>
          </p:cNvSpPr>
          <p:nvPr/>
        </p:nvSpPr>
        <p:spPr bwMode="auto">
          <a:xfrm>
            <a:off x="212725" y="41275"/>
            <a:ext cx="3902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0245" name="Text Box 32"/>
          <p:cNvSpPr txBox="1">
            <a:spLocks noChangeArrowheads="1"/>
          </p:cNvSpPr>
          <p:nvPr/>
        </p:nvSpPr>
        <p:spPr bwMode="auto">
          <a:xfrm>
            <a:off x="212725" y="41275"/>
            <a:ext cx="3902075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3200" i="1">
                <a:solidFill>
                  <a:srgbClr val="58001D"/>
                </a:solidFill>
                <a:latin typeface="Monotype Corsiva" pitchFamily="66" charset="0"/>
              </a:rPr>
              <a:t> Qu’elles soient brunes ,</a:t>
            </a:r>
          </a:p>
          <a:p>
            <a:r>
              <a:rPr lang="fr-CA" sz="3200" i="1">
                <a:solidFill>
                  <a:srgbClr val="58001D"/>
                </a:solidFill>
                <a:latin typeface="Monotype Corsiva" pitchFamily="66" charset="0"/>
              </a:rPr>
              <a:t> blondes , rousses ,</a:t>
            </a:r>
          </a:p>
          <a:p>
            <a:r>
              <a:rPr lang="fr-CA" sz="3200" i="1">
                <a:solidFill>
                  <a:srgbClr val="58001D"/>
                </a:solidFill>
                <a:latin typeface="Monotype Corsiva" pitchFamily="66" charset="0"/>
              </a:rPr>
              <a:t> ou bien qu’elles </a:t>
            </a:r>
          </a:p>
          <a:p>
            <a:r>
              <a:rPr lang="fr-CA" sz="3200" i="1">
                <a:solidFill>
                  <a:srgbClr val="58001D"/>
                </a:solidFill>
                <a:latin typeface="Monotype Corsiva" pitchFamily="66" charset="0"/>
              </a:rPr>
              <a:t> aient des cheveux</a:t>
            </a:r>
          </a:p>
          <a:p>
            <a:r>
              <a:rPr lang="fr-CA" sz="3200" i="1">
                <a:solidFill>
                  <a:srgbClr val="58001D"/>
                </a:solidFill>
                <a:latin typeface="Monotype Corsiva" pitchFamily="66" charset="0"/>
              </a:rPr>
              <a:t> blancs  .</a:t>
            </a:r>
          </a:p>
          <a:p>
            <a:r>
              <a:rPr lang="fr-CA" sz="3200" i="1">
                <a:solidFill>
                  <a:srgbClr val="58001D"/>
                </a:solidFill>
                <a:latin typeface="Monotype Corsiva" pitchFamily="66" charset="0"/>
              </a:rPr>
              <a:t> Mon cœur leur</a:t>
            </a:r>
          </a:p>
          <a:p>
            <a:r>
              <a:rPr lang="fr-CA" sz="3200" i="1">
                <a:solidFill>
                  <a:srgbClr val="58001D"/>
                </a:solidFill>
                <a:latin typeface="Monotype Corsiva" pitchFamily="66" charset="0"/>
              </a:rPr>
              <a:t> chante à </a:t>
            </a:r>
          </a:p>
          <a:p>
            <a:r>
              <a:rPr lang="fr-CA" sz="3200" i="1">
                <a:solidFill>
                  <a:srgbClr val="58001D"/>
                </a:solidFill>
                <a:latin typeface="Monotype Corsiva" pitchFamily="66" charset="0"/>
              </a:rPr>
              <a:t> toutes en</a:t>
            </a:r>
          </a:p>
          <a:p>
            <a:r>
              <a:rPr lang="fr-CA" sz="3200" i="1">
                <a:solidFill>
                  <a:srgbClr val="58001D"/>
                </a:solidFill>
                <a:latin typeface="Monotype Corsiva" pitchFamily="66" charset="0"/>
              </a:rPr>
              <a:t> même </a:t>
            </a:r>
          </a:p>
          <a:p>
            <a:r>
              <a:rPr lang="fr-CA" sz="3200" i="1">
                <a:solidFill>
                  <a:srgbClr val="58001D"/>
                </a:solidFill>
                <a:latin typeface="Monotype Corsiva" pitchFamily="66" charset="0"/>
              </a:rPr>
              <a:t> temps  .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4"/>
          <p:cNvSpPr txBox="1">
            <a:spLocks noChangeArrowheads="1"/>
          </p:cNvSpPr>
          <p:nvPr/>
        </p:nvSpPr>
        <p:spPr bwMode="auto">
          <a:xfrm>
            <a:off x="593725" y="650875"/>
            <a:ext cx="6340475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3600" i="1">
                <a:solidFill>
                  <a:srgbClr val="006600"/>
                </a:solidFill>
                <a:latin typeface="Monotype Corsiva" pitchFamily="66" charset="0"/>
              </a:rPr>
              <a:t> Toutes , toutes</a:t>
            </a:r>
          </a:p>
          <a:p>
            <a:r>
              <a:rPr lang="fr-CA" sz="3600" i="1">
                <a:solidFill>
                  <a:srgbClr val="006600"/>
                </a:solidFill>
                <a:latin typeface="Monotype Corsiva" pitchFamily="66" charset="0"/>
              </a:rPr>
              <a:t> toutes les</a:t>
            </a:r>
          </a:p>
          <a:p>
            <a:r>
              <a:rPr lang="fr-CA" sz="3600" i="1">
                <a:solidFill>
                  <a:srgbClr val="006600"/>
                </a:solidFill>
                <a:latin typeface="Monotype Corsiva" pitchFamily="66" charset="0"/>
              </a:rPr>
              <a:t> femmes </a:t>
            </a:r>
          </a:p>
          <a:p>
            <a:r>
              <a:rPr lang="fr-CA" sz="3600" i="1">
                <a:solidFill>
                  <a:srgbClr val="006600"/>
                </a:solidFill>
                <a:latin typeface="Monotype Corsiva" pitchFamily="66" charset="0"/>
              </a:rPr>
              <a:t> sont belles ,</a:t>
            </a:r>
          </a:p>
          <a:p>
            <a:r>
              <a:rPr lang="fr-CA" sz="3600" i="1">
                <a:solidFill>
                  <a:srgbClr val="006600"/>
                </a:solidFill>
                <a:latin typeface="Monotype Corsiva" pitchFamily="66" charset="0"/>
              </a:rPr>
              <a:t> toutes , toutes</a:t>
            </a:r>
          </a:p>
          <a:p>
            <a:r>
              <a:rPr lang="fr-CA" sz="3600" i="1">
                <a:solidFill>
                  <a:srgbClr val="006600"/>
                </a:solidFill>
                <a:latin typeface="Monotype Corsiva" pitchFamily="66" charset="0"/>
              </a:rPr>
              <a:t> au cœur ont</a:t>
            </a:r>
          </a:p>
          <a:p>
            <a:r>
              <a:rPr lang="fr-CA" sz="3600" i="1">
                <a:solidFill>
                  <a:srgbClr val="006600"/>
                </a:solidFill>
                <a:latin typeface="Monotype Corsiva" pitchFamily="66" charset="0"/>
              </a:rPr>
              <a:t>   une rose  .</a:t>
            </a:r>
          </a:p>
        </p:txBody>
      </p:sp>
      <p:pic>
        <p:nvPicPr>
          <p:cNvPr id="11268" name="Picture 5" descr="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3962400"/>
            <a:ext cx="25717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4098925" y="955675"/>
            <a:ext cx="4359275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3600" i="1">
                <a:solidFill>
                  <a:srgbClr val="FF75A3"/>
                </a:solidFill>
                <a:latin typeface="Monotype Corsiva" pitchFamily="66" charset="0"/>
              </a:rPr>
              <a:t> </a:t>
            </a:r>
          </a:p>
          <a:p>
            <a:r>
              <a:rPr lang="fr-CA" sz="3600" i="1">
                <a:solidFill>
                  <a:srgbClr val="FF75A3"/>
                </a:solidFill>
                <a:latin typeface="Monotype Corsiva" pitchFamily="66" charset="0"/>
              </a:rPr>
              <a:t>Une douceur dans les</a:t>
            </a:r>
          </a:p>
          <a:p>
            <a:r>
              <a:rPr lang="fr-CA" sz="3600" i="1">
                <a:solidFill>
                  <a:srgbClr val="FF75A3"/>
                </a:solidFill>
                <a:latin typeface="Monotype Corsiva" pitchFamily="66" charset="0"/>
              </a:rPr>
              <a:t>  yeux  , une chaleur </a:t>
            </a:r>
          </a:p>
          <a:p>
            <a:r>
              <a:rPr lang="fr-CA" sz="3600" i="1">
                <a:solidFill>
                  <a:srgbClr val="FF75A3"/>
                </a:solidFill>
                <a:latin typeface="Monotype Corsiva" pitchFamily="66" charset="0"/>
              </a:rPr>
              <a:t>   qui ne peut que  </a:t>
            </a:r>
          </a:p>
          <a:p>
            <a:r>
              <a:rPr lang="fr-CA" sz="3600" i="1">
                <a:solidFill>
                  <a:srgbClr val="FF75A3"/>
                </a:solidFill>
                <a:latin typeface="Monotype Corsiva" pitchFamily="66" charset="0"/>
              </a:rPr>
              <a:t>          nous  rendre</a:t>
            </a:r>
          </a:p>
          <a:p>
            <a:r>
              <a:rPr lang="fr-CA" sz="3600" i="1">
                <a:solidFill>
                  <a:srgbClr val="FF75A3"/>
                </a:solidFill>
                <a:latin typeface="Monotype Corsiva" pitchFamily="66" charset="0"/>
              </a:rPr>
              <a:t>           amoureux  .</a:t>
            </a:r>
          </a:p>
        </p:txBody>
      </p:sp>
      <p:pic>
        <p:nvPicPr>
          <p:cNvPr id="12292" name="Picture 26" descr="14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4200" y="4419600"/>
            <a:ext cx="1387475" cy="15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6"/>
          <p:cNvSpPr txBox="1">
            <a:spLocks noChangeArrowheads="1"/>
          </p:cNvSpPr>
          <p:nvPr/>
        </p:nvSpPr>
        <p:spPr bwMode="auto">
          <a:xfrm>
            <a:off x="3641725" y="955675"/>
            <a:ext cx="4816475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3600" i="1">
                <a:solidFill>
                  <a:srgbClr val="5F00A0"/>
                </a:solidFill>
                <a:latin typeface="Monotype Corsiva" pitchFamily="66" charset="0"/>
              </a:rPr>
              <a:t>  </a:t>
            </a:r>
          </a:p>
          <a:p>
            <a:r>
              <a:rPr lang="fr-CA" sz="3600" i="1">
                <a:solidFill>
                  <a:srgbClr val="5F00A0"/>
                </a:solidFill>
                <a:latin typeface="Monotype Corsiva" pitchFamily="66" charset="0"/>
              </a:rPr>
              <a:t> Toutes , toutes , toutes </a:t>
            </a:r>
          </a:p>
          <a:p>
            <a:r>
              <a:rPr lang="fr-CA" sz="3600" i="1">
                <a:solidFill>
                  <a:srgbClr val="5F00A0"/>
                </a:solidFill>
                <a:latin typeface="Monotype Corsiva" pitchFamily="66" charset="0"/>
              </a:rPr>
              <a:t>        les femmes sont</a:t>
            </a:r>
          </a:p>
          <a:p>
            <a:r>
              <a:rPr lang="fr-CA" sz="3600" i="1">
                <a:solidFill>
                  <a:srgbClr val="5F00A0"/>
                </a:solidFill>
                <a:latin typeface="Monotype Corsiva" pitchFamily="66" charset="0"/>
              </a:rPr>
              <a:t>           belles ,quand</a:t>
            </a:r>
          </a:p>
          <a:p>
            <a:r>
              <a:rPr lang="fr-CA" sz="3600" i="1">
                <a:solidFill>
                  <a:srgbClr val="5F00A0"/>
                </a:solidFill>
                <a:latin typeface="Monotype Corsiva" pitchFamily="66" charset="0"/>
              </a:rPr>
              <a:t>            leur amour </a:t>
            </a:r>
          </a:p>
          <a:p>
            <a:r>
              <a:rPr lang="fr-CA" sz="3600" i="1">
                <a:solidFill>
                  <a:srgbClr val="5F00A0"/>
                </a:solidFill>
                <a:latin typeface="Monotype Corsiva" pitchFamily="66" charset="0"/>
              </a:rPr>
              <a:t>               nous</a:t>
            </a:r>
          </a:p>
          <a:p>
            <a:r>
              <a:rPr lang="fr-CA" sz="3600" i="1">
                <a:solidFill>
                  <a:srgbClr val="5F00A0"/>
                </a:solidFill>
                <a:latin typeface="Monotype Corsiva" pitchFamily="66" charset="0"/>
              </a:rPr>
              <a:t>           ensoleille  ! </a:t>
            </a:r>
            <a:r>
              <a:rPr lang="fr-CA" sz="3600" i="1">
                <a:solidFill>
                  <a:srgbClr val="9933FF"/>
                </a:solidFill>
                <a:latin typeface="Monotype Corsiva" pitchFamily="66" charset="0"/>
              </a:rPr>
              <a:t> </a:t>
            </a:r>
          </a:p>
          <a:p>
            <a:r>
              <a:rPr lang="fr-CA" sz="3600" i="1">
                <a:solidFill>
                  <a:srgbClr val="9933FF"/>
                </a:solidFill>
                <a:latin typeface="Monotype Corsiva" pitchFamily="66" charset="0"/>
              </a:rPr>
              <a:t> </a:t>
            </a:r>
          </a:p>
        </p:txBody>
      </p:sp>
      <p:pic>
        <p:nvPicPr>
          <p:cNvPr id="13316" name="Picture 12" descr="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81000"/>
            <a:ext cx="2411413" cy="244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15" descr="12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4876800"/>
            <a:ext cx="13366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27" descr="15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4495800"/>
            <a:ext cx="868363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1203325" y="193675"/>
            <a:ext cx="7254875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3600" i="1">
                <a:solidFill>
                  <a:srgbClr val="460076"/>
                </a:solidFill>
                <a:latin typeface="Monotype Corsiva" pitchFamily="66" charset="0"/>
              </a:rPr>
              <a:t> Moi l’éternel baladin  ,</a:t>
            </a:r>
          </a:p>
          <a:p>
            <a:r>
              <a:rPr lang="fr-CA" sz="3600" i="1">
                <a:solidFill>
                  <a:srgbClr val="460076"/>
                </a:solidFill>
                <a:latin typeface="Monotype Corsiva" pitchFamily="66" charset="0"/>
              </a:rPr>
              <a:t> c’est de tout cœur</a:t>
            </a:r>
          </a:p>
          <a:p>
            <a:r>
              <a:rPr lang="fr-CA" sz="3600" i="1">
                <a:solidFill>
                  <a:srgbClr val="460076"/>
                </a:solidFill>
                <a:latin typeface="Monotype Corsiva" pitchFamily="66" charset="0"/>
              </a:rPr>
              <a:t> que je viens vous</a:t>
            </a:r>
          </a:p>
          <a:p>
            <a:r>
              <a:rPr lang="fr-CA" sz="3600" i="1">
                <a:solidFill>
                  <a:srgbClr val="460076"/>
                </a:solidFill>
                <a:latin typeface="Monotype Corsiva" pitchFamily="66" charset="0"/>
              </a:rPr>
              <a:t>    offrir ce</a:t>
            </a:r>
          </a:p>
          <a:p>
            <a:r>
              <a:rPr lang="fr-CA" sz="3600" i="1">
                <a:solidFill>
                  <a:srgbClr val="460076"/>
                </a:solidFill>
                <a:latin typeface="Monotype Corsiva" pitchFamily="66" charset="0"/>
              </a:rPr>
              <a:t>     refrain  !</a:t>
            </a:r>
          </a:p>
        </p:txBody>
      </p:sp>
      <p:pic>
        <p:nvPicPr>
          <p:cNvPr id="14340" name="Picture 5" descr="4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4789488"/>
            <a:ext cx="2286000" cy="206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4327525" y="1260475"/>
            <a:ext cx="4283075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3600" i="1">
                <a:solidFill>
                  <a:srgbClr val="9933FF"/>
                </a:solidFill>
                <a:latin typeface="Monotype Corsiva" pitchFamily="66" charset="0"/>
              </a:rPr>
              <a:t> Toutes , toutes , toutes</a:t>
            </a:r>
          </a:p>
          <a:p>
            <a:r>
              <a:rPr lang="fr-CA" sz="3600" i="1">
                <a:solidFill>
                  <a:srgbClr val="9933FF"/>
                </a:solidFill>
                <a:latin typeface="Monotype Corsiva" pitchFamily="66" charset="0"/>
              </a:rPr>
              <a:t> les femmes sont belles  ,</a:t>
            </a:r>
          </a:p>
          <a:p>
            <a:r>
              <a:rPr lang="fr-CA" sz="3600" i="1">
                <a:solidFill>
                  <a:srgbClr val="9933FF"/>
                </a:solidFill>
                <a:latin typeface="Monotype Corsiva" pitchFamily="66" charset="0"/>
              </a:rPr>
              <a:t> toutes ,toutes au cœur</a:t>
            </a:r>
          </a:p>
          <a:p>
            <a:r>
              <a:rPr lang="fr-CA" sz="3600" i="1">
                <a:solidFill>
                  <a:srgbClr val="9933FF"/>
                </a:solidFill>
                <a:latin typeface="Monotype Corsiva" pitchFamily="66" charset="0"/>
              </a:rPr>
              <a:t>               ont </a:t>
            </a:r>
          </a:p>
          <a:p>
            <a:r>
              <a:rPr lang="fr-CA" sz="3600" i="1">
                <a:solidFill>
                  <a:srgbClr val="9933FF"/>
                </a:solidFill>
                <a:latin typeface="Monotype Corsiva" pitchFamily="66" charset="0"/>
              </a:rPr>
              <a:t>         une rose  .</a:t>
            </a:r>
          </a:p>
        </p:txBody>
      </p:sp>
      <p:pic>
        <p:nvPicPr>
          <p:cNvPr id="15364" name="Picture 17" descr="1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4953000"/>
            <a:ext cx="13366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23" descr="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4038600"/>
            <a:ext cx="9144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30" descr="14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10400" y="4267200"/>
            <a:ext cx="1006475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34" descr="14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5029200"/>
            <a:ext cx="947738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746125" y="955675"/>
            <a:ext cx="50450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4000" i="1">
              <a:solidFill>
                <a:srgbClr val="FFEBFF"/>
              </a:solidFill>
              <a:latin typeface="Monotype Corsiva" pitchFamily="66" charset="0"/>
            </a:endParaRPr>
          </a:p>
        </p:txBody>
      </p:sp>
      <p:pic>
        <p:nvPicPr>
          <p:cNvPr id="16387" name="Picture 3" descr="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12725" y="117475"/>
            <a:ext cx="8931275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3600" i="1">
                <a:solidFill>
                  <a:srgbClr val="D84800"/>
                </a:solidFill>
                <a:latin typeface="Monotype Corsiva" pitchFamily="66" charset="0"/>
              </a:rPr>
              <a:t> Une douceur dans les yeux </a:t>
            </a:r>
          </a:p>
          <a:p>
            <a:r>
              <a:rPr lang="fr-CA" sz="3600" i="1">
                <a:solidFill>
                  <a:srgbClr val="D84800"/>
                </a:solidFill>
                <a:latin typeface="Monotype Corsiva" pitchFamily="66" charset="0"/>
              </a:rPr>
              <a:t> une chaleur</a:t>
            </a:r>
          </a:p>
          <a:p>
            <a:endParaRPr lang="fr-CA" sz="3600" i="1">
              <a:solidFill>
                <a:srgbClr val="D84800"/>
              </a:solidFill>
              <a:latin typeface="Monotype Corsiva" pitchFamily="66" charset="0"/>
            </a:endParaRPr>
          </a:p>
          <a:p>
            <a:r>
              <a:rPr lang="fr-CA" sz="3600" i="1">
                <a:solidFill>
                  <a:srgbClr val="D84800"/>
                </a:solidFill>
                <a:latin typeface="Monotype Corsiva" pitchFamily="66" charset="0"/>
              </a:rPr>
              <a:t> qui ne peut</a:t>
            </a:r>
          </a:p>
          <a:p>
            <a:r>
              <a:rPr lang="fr-CA" sz="3600" i="1">
                <a:solidFill>
                  <a:srgbClr val="D84800"/>
                </a:solidFill>
                <a:latin typeface="Monotype Corsiva" pitchFamily="66" charset="0"/>
              </a:rPr>
              <a:t> que nous</a:t>
            </a:r>
          </a:p>
          <a:p>
            <a:r>
              <a:rPr lang="fr-CA" sz="3600" i="1">
                <a:solidFill>
                  <a:srgbClr val="D84800"/>
                </a:solidFill>
                <a:latin typeface="Monotype Corsiva" pitchFamily="66" charset="0"/>
              </a:rPr>
              <a:t> rendre</a:t>
            </a:r>
          </a:p>
          <a:p>
            <a:r>
              <a:rPr lang="fr-CA" sz="3600" i="1">
                <a:solidFill>
                  <a:srgbClr val="D84800"/>
                </a:solidFill>
                <a:latin typeface="Monotype Corsiva" pitchFamily="66" charset="0"/>
              </a:rPr>
              <a:t> amoureux  !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7" descr="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8"/>
          <p:cNvSpPr txBox="1">
            <a:spLocks noChangeArrowheads="1"/>
          </p:cNvSpPr>
          <p:nvPr/>
        </p:nvSpPr>
        <p:spPr bwMode="auto">
          <a:xfrm>
            <a:off x="2057400" y="609600"/>
            <a:ext cx="48768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6600" i="1">
                <a:solidFill>
                  <a:srgbClr val="41401F"/>
                </a:solidFill>
                <a:latin typeface="Monotype Corsiva" pitchFamily="66" charset="0"/>
              </a:rPr>
              <a:t>Bonne Journée.</a:t>
            </a:r>
          </a:p>
        </p:txBody>
      </p:sp>
      <p:pic>
        <p:nvPicPr>
          <p:cNvPr id="17412" name="Picture 30" descr="8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6264275"/>
            <a:ext cx="4114800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 Box 31"/>
          <p:cNvSpPr txBox="1">
            <a:spLocks noChangeArrowheads="1"/>
          </p:cNvSpPr>
          <p:nvPr/>
        </p:nvSpPr>
        <p:spPr bwMode="auto">
          <a:xfrm>
            <a:off x="0" y="4191000"/>
            <a:ext cx="434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i="1">
                <a:latin typeface="Monotype Corsiva" pitchFamily="66" charset="0"/>
              </a:rPr>
              <a:t>Arrangement Musique: </a:t>
            </a:r>
            <a:r>
              <a:rPr lang="fr-CA" sz="2800" b="1" i="1">
                <a:solidFill>
                  <a:srgbClr val="F61248"/>
                </a:solidFill>
                <a:latin typeface="Bart" pitchFamily="2" charset="0"/>
              </a:rPr>
              <a:t>Andy</a:t>
            </a:r>
            <a:endParaRPr lang="fr-FR" sz="2800" b="1" i="1">
              <a:solidFill>
                <a:srgbClr val="F61248"/>
              </a:solidFill>
              <a:latin typeface="Bart" pitchFamily="2" charset="0"/>
            </a:endParaRPr>
          </a:p>
        </p:txBody>
      </p:sp>
      <p:sp>
        <p:nvSpPr>
          <p:cNvPr id="17414" name="Text Box 33"/>
          <p:cNvSpPr txBox="1">
            <a:spLocks noChangeArrowheads="1"/>
          </p:cNvSpPr>
          <p:nvPr/>
        </p:nvSpPr>
        <p:spPr bwMode="auto">
          <a:xfrm>
            <a:off x="381000" y="2057400"/>
            <a:ext cx="5791200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i="1">
                <a:latin typeface="Monotype Corsiva" pitchFamily="66" charset="0"/>
              </a:rPr>
              <a:t>Chanson: Toutes les femmes sont belles </a:t>
            </a:r>
          </a:p>
          <a:p>
            <a:pPr>
              <a:spcBef>
                <a:spcPct val="50000"/>
              </a:spcBef>
            </a:pPr>
            <a:r>
              <a:rPr lang="fr-CA" i="1">
                <a:latin typeface="Monotype Corsiva" pitchFamily="66" charset="0"/>
              </a:rPr>
              <a:t>Tiré de l’album ‘’ J’ai besoin de toi’’ de</a:t>
            </a:r>
          </a:p>
          <a:p>
            <a:pPr>
              <a:spcBef>
                <a:spcPct val="50000"/>
              </a:spcBef>
            </a:pPr>
            <a:r>
              <a:rPr lang="fr-CA" i="1">
                <a:latin typeface="Monotype Corsiva" pitchFamily="66" charset="0"/>
              </a:rPr>
              <a:t>	    </a:t>
            </a:r>
            <a:r>
              <a:rPr lang="fr-CA" sz="3200" i="1">
                <a:solidFill>
                  <a:schemeClr val="accent2"/>
                </a:solidFill>
                <a:latin typeface="Monotype Corsiva" pitchFamily="66" charset="0"/>
              </a:rPr>
              <a:t>« DAN &amp; LOU »</a:t>
            </a:r>
            <a:endParaRPr lang="fr-FR" sz="3200" i="1">
              <a:solidFill>
                <a:schemeClr val="accent2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18438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  <p:pic>
        <p:nvPicPr>
          <p:cNvPr id="18439" name="Picture 4" descr="Image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313" y="2349500"/>
            <a:ext cx="447675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661</TotalTime>
  <Words>378</Words>
  <Application>Microsoft Office PowerPoint</Application>
  <PresentationFormat>Affichage à l'écran (4:3)</PresentationFormat>
  <Paragraphs>102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3" baseType="lpstr">
      <vt:lpstr>Times New Roman</vt:lpstr>
      <vt:lpstr>Arial</vt:lpstr>
      <vt:lpstr>Calibri</vt:lpstr>
      <vt:lpstr>Monotype Corsiva</vt:lpstr>
      <vt:lpstr>Bart</vt:lpstr>
      <vt:lpstr>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</vt:vector>
  </TitlesOfParts>
  <Company>Aucune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Toutes les femmes sont belles !</dc:title>
  <dc:creator>Suzanne</dc:creator>
  <cp:lastModifiedBy>griot</cp:lastModifiedBy>
  <cp:revision>46</cp:revision>
  <dcterms:created xsi:type="dcterms:W3CDTF">2005-01-09T19:25:43Z</dcterms:created>
  <dcterms:modified xsi:type="dcterms:W3CDTF">2012-08-23T18:43:16Z</dcterms:modified>
</cp:coreProperties>
</file>