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2"/>
  </p:notesMasterIdLst>
  <p:sldIdLst>
    <p:sldId id="402" r:id="rId3"/>
    <p:sldId id="399" r:id="rId4"/>
    <p:sldId id="356" r:id="rId5"/>
    <p:sldId id="353" r:id="rId6"/>
    <p:sldId id="400" r:id="rId7"/>
    <p:sldId id="394" r:id="rId8"/>
    <p:sldId id="355" r:id="rId9"/>
    <p:sldId id="357" r:id="rId10"/>
    <p:sldId id="405" r:id="rId11"/>
    <p:sldId id="406" r:id="rId12"/>
    <p:sldId id="358" r:id="rId13"/>
    <p:sldId id="360" r:id="rId14"/>
    <p:sldId id="361" r:id="rId15"/>
    <p:sldId id="411" r:id="rId16"/>
    <p:sldId id="407" r:id="rId17"/>
    <p:sldId id="362" r:id="rId18"/>
    <p:sldId id="363" r:id="rId19"/>
    <p:sldId id="364" r:id="rId20"/>
    <p:sldId id="365" r:id="rId21"/>
    <p:sldId id="408" r:id="rId22"/>
    <p:sldId id="366" r:id="rId23"/>
    <p:sldId id="368" r:id="rId24"/>
    <p:sldId id="369" r:id="rId25"/>
    <p:sldId id="372" r:id="rId26"/>
    <p:sldId id="409" r:id="rId27"/>
    <p:sldId id="373" r:id="rId28"/>
    <p:sldId id="374" r:id="rId29"/>
    <p:sldId id="412" r:id="rId30"/>
    <p:sldId id="377" r:id="rId31"/>
    <p:sldId id="376" r:id="rId32"/>
    <p:sldId id="410" r:id="rId33"/>
    <p:sldId id="378" r:id="rId34"/>
    <p:sldId id="379" r:id="rId35"/>
    <p:sldId id="401" r:id="rId36"/>
    <p:sldId id="404" r:id="rId37"/>
    <p:sldId id="381" r:id="rId38"/>
    <p:sldId id="398" r:id="rId39"/>
    <p:sldId id="397" r:id="rId40"/>
    <p:sldId id="382" r:id="rId41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oy4lhj6Bk+lHerIGMhYvA==" hashData="BYC7JzCjNzmBB3HN8SK6xLyFj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990099"/>
    <a:srgbClr val="090240"/>
    <a:srgbClr val="12037D"/>
    <a:srgbClr val="FF9900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9B8D9CD-E98C-45D1-ABD6-D7B9A5879EBD}" type="datetimeFigureOut">
              <a:rPr lang="fr-FR"/>
              <a:pPr>
                <a:defRPr/>
              </a:pPr>
              <a:t>06/12/2018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48FDCAD-8A90-45F2-983C-D6640D8724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43175-E0F9-452A-9B36-459D0FEA2F42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91092-E04B-48CD-A2F7-2C1D51A8799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732C3-6FA5-4C16-A738-1ABCCFBE4678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5A257-783E-4CBC-BC5F-F7002156DAD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5A911-73B3-4D96-AD87-EF2F5B6F9EBE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4289C-DAE9-4F7D-B5EC-AADA96F9BEE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66D94-9AAE-48C5-BF7C-E5868311E162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04647-B4CC-4676-8048-5394723764F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98B99-7858-438E-8CB9-774AD69AD7E3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4F881-E45B-4FAC-B3C2-DBAD1031FB7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117D-13D0-4A21-A877-D556314CAC71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A78B2-C4C4-40B5-99FA-5AB3FAA5974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BB6B5-85FC-4696-A04A-61C4BB8433F2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07A7F-C36A-4196-8CCC-862322F724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4C8D0-CAE6-449C-9F5A-8CA4D4010D71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DD41F-FCD4-47C6-8944-F34CB7B8C5B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7D9CE-CD07-4533-9563-631FE6000CE7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6E6DC-D277-448C-A774-01D6AC7315B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109B9-003F-4743-ABB7-78B6B5C60ED0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72D4F-954B-425F-96C6-CB72766C99B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AB681-1F6D-4AFA-B251-CABBE49A7F3A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DB07B-9720-4CDF-AE00-69301D286C7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4F3C1-1B92-4108-B1D3-411EF35983AA}" type="datetime1">
              <a:rPr lang="fr-FR"/>
              <a:pPr>
                <a:defRPr/>
              </a:pPr>
              <a:t>06/12/2018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8CD74-8283-4650-B3B0-A324B4CDD4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4D0E7CC-6A0C-469A-8EE4-FB41C84670D5}" type="datetime1">
              <a:rPr lang="it-IT"/>
              <a:pPr>
                <a:defRPr/>
              </a:pPr>
              <a:t>06/12/2018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705B9EA-6231-4078-91AB-77B34BDCE1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</p:sldLayoutIdLst>
  <p:transition spd="slow" advClick="0" advTm="5000">
    <p:wheel spokes="2"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4C531AB6-CD9C-4E37-BEC6-D5D958DB3EA0}" type="datetime1">
              <a:rPr lang="fr-FR"/>
              <a:pPr>
                <a:defRPr/>
              </a:pPr>
              <a:t>06/12/2018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817AE03-3362-4442-888F-7538517E5C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31" r:id="rId1"/>
  </p:sldLayoutIdLst>
  <p:transition spd="slow" advClick="0" advTm="5000">
    <p:wheel spokes="2"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1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4" descr=".033+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504825" y="323850"/>
            <a:ext cx="140652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Usseaux</a:t>
            </a:r>
          </a:p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Italie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2520950" y="539750"/>
            <a:ext cx="1119188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Concept</a:t>
            </a:r>
          </a:p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Aldo</a:t>
            </a:r>
          </a:p>
        </p:txBody>
      </p:sp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3097213" y="2844800"/>
            <a:ext cx="974725" cy="142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Mina &amp; Adriano Celentano-Brivido feli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Image78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4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Image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4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Image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43084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5" descr="Image1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8" y="0"/>
            <a:ext cx="4315338" cy="3240088"/>
          </a:xfrm>
          <a:prstGeom prst="rect">
            <a:avLst/>
          </a:prstGeom>
        </p:spPr>
      </p:pic>
      <p:pic>
        <p:nvPicPr>
          <p:cNvPr id="4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8" y="0"/>
            <a:ext cx="4315338" cy="3240088"/>
          </a:xfrm>
          <a:prstGeom prst="rect">
            <a:avLst/>
          </a:prstGeom>
        </p:spPr>
      </p:pic>
      <p:pic>
        <p:nvPicPr>
          <p:cNvPr id="4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age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Image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Image9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6147" name="Image 4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8550" y="3014663"/>
            <a:ext cx="682625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.033+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Image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Image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Image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Image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3555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Image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4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Image1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1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Image1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5" descr="Image119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Image 6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9699" name="Image 5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5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1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2771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Image1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1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1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1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1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3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3" descr="Image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1" descr=".033+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1223963" y="323850"/>
            <a:ext cx="25606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Mina &amp; Adriano Celentano</a:t>
            </a:r>
          </a:p>
          <a:p>
            <a:pPr algn="ctr"/>
            <a:r>
              <a:rPr lang="fr-FR" sz="19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Brivido Felino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673475" y="2628900"/>
            <a:ext cx="398463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900" i="1" kern="1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Aldo</a:t>
            </a:r>
          </a:p>
        </p:txBody>
      </p:sp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2793</TotalTime>
  <Words>14</Words>
  <Application>Microsoft Office PowerPoint</Application>
  <PresentationFormat>Personnalisé</PresentationFormat>
  <Paragraphs>8</Paragraphs>
  <Slides>39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7" baseType="lpstr">
      <vt:lpstr>Arial</vt:lpstr>
      <vt:lpstr>Calibri</vt:lpstr>
      <vt:lpstr>Wingdings 2</vt:lpstr>
      <vt:lpstr>Wingdings</vt:lpstr>
      <vt:lpstr>Wingdings 3</vt:lpstr>
      <vt:lpstr>Gill Sans MT</vt:lpstr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54</cp:revision>
  <dcterms:created xsi:type="dcterms:W3CDTF">2007-07-01T09:41:01Z</dcterms:created>
  <dcterms:modified xsi:type="dcterms:W3CDTF">2018-12-06T17:15:12Z</dcterms:modified>
</cp:coreProperties>
</file>