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1" r:id="rId12"/>
    <p:sldId id="270" r:id="rId13"/>
    <p:sldId id="272" r:id="rId14"/>
    <p:sldId id="275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77" r:id="rId27"/>
    <p:sldId id="289" r:id="rId28"/>
    <p:sldId id="290" r:id="rId29"/>
    <p:sldId id="296" r:id="rId30"/>
    <p:sldId id="291" r:id="rId31"/>
    <p:sldId id="292" r:id="rId32"/>
    <p:sldId id="293" r:id="rId33"/>
    <p:sldId id="294" r:id="rId34"/>
    <p:sldId id="295" r:id="rId35"/>
    <p:sldId id="298" r:id="rId36"/>
    <p:sldId id="299" r:id="rId37"/>
    <p:sldId id="300" r:id="rId38"/>
    <p:sldId id="301" r:id="rId39"/>
    <p:sldId id="302" r:id="rId40"/>
    <p:sldId id="258" r:id="rId41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8xZpO39zRl7454IMaxpwvQ==" hashData="ACYXjskLirfDEyXtjM7WwgGfz1xjsBKnk4DS4PCwBO7ZKdCKKXIms+z982CXCa67Bxli1qW4WwkEXmAy2XVk6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51" d="100"/>
          <a:sy n="151" d="100"/>
        </p:scale>
        <p:origin x="456" y="1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86250-4BC5-4174-9745-7EB74E9D3FC0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434FB-460B-443E-BF70-2E1F606403B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2DFCD-2193-4FF0-AF67-F5CBC257A4FE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5EC89-9FF0-4475-9A09-8A223BE8736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AC7CA-841D-4BE0-80D0-C5FFF916AB92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60B99-FF64-47B7-A266-07B1091C540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1B634-303A-4AD3-A287-8506741FC41E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DBCBC-8C78-423C-95EB-A547F96961B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0D06D-4992-4072-B056-6FAD98A91CE8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DEA21D-0B4B-47BE-BD9D-1C50A558573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4E005-25DA-4E37-8546-27D0FDFA0D3C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67082-6A0D-49AC-BBEC-96F89F4DCFC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D2900-DDB0-48E0-8C4A-8A5E1AB7D14D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0AA64-F648-4EC7-A402-2C836E1CCF2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0C4C-126F-4523-9915-8A22249B0AF7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A5FA3-AE38-471C-A41B-248A2F610AF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C3F61-8C6E-44CF-854F-004142EB786D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FB9B8-6E87-4630-BB6A-9191248AB8F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42ECD-BD65-47AD-A9DD-26F480D1235E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52FCC-F934-4F37-8D8B-2970B7BEB76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A25DF-6DC2-4C93-9BDD-CE4124118D64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5C77D-4338-4787-AC88-EA66FC8F04F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E1C90B-8B28-455B-8CF7-2319D688C7D1}" type="datetimeFigureOut">
              <a:rPr lang="nl-NL"/>
              <a:pPr>
                <a:defRPr/>
              </a:pPr>
              <a:t>13-1-2019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7C09EA-DB85-4D29-950C-72130A7BFC6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NEU EISFLTE xx 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2019-01-12_0625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2019-01-12_0625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2019-01-12_0625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2019-01-12_0626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2019-01-12_0626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2019-01-12_06265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2019-01-12_0627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2019-01-12_06274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2019-01-12_0628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2019-01-12_0629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2019-01-12_0628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2019-01-12_0629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2019-01-12_0630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2019-01-12_0634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2019-01-12_06345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2019-01-12_0635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2019-01-12_06355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2019-01-12_0636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2019-01-12_0636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2019-01-12_06370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2019-01-12_0637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2019-01-12_0637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2019-01-12_06380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2019-01-12_0638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2019-01-12_0634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2019-01-12_0638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2019-01-12_0638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2019-01-12_0641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2019-01-12_0639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2019-01-12_0639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2019-01-12_0640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2019-01-12_0640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2019-01-12_064038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2019-01-12_06413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2019-01-12_0641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2019-01-12_06420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2019-01-12_0643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2019-01-12_06435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500 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wnloads\marianne\lucy.gif">
            <a:hlinkClick r:id="rId3"/>
            <a:extLst>
              <a:ext uri="{FF2B5EF4-FFF2-40B4-BE49-F238E27FC236}">
                <a16:creationId xmlns:a16="http://schemas.microsoft.com/office/drawing/2014/main" id="{97074B74-C0D4-4754-A27E-B9BA4A8F1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4912732"/>
            <a:ext cx="937371" cy="2159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Winter in Garmisch-Partenkirchen 2019</Template>
  <TotalTime>2</TotalTime>
  <Words>0</Words>
  <Application>Microsoft Office PowerPoint</Application>
  <PresentationFormat>Diavoorstelling (16:9)</PresentationFormat>
  <Paragraphs>0</Paragraphs>
  <Slides>40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2019-01-13T07:18:18Z</dcterms:created>
  <dcterms:modified xsi:type="dcterms:W3CDTF">2019-01-13T07:20:39Z</dcterms:modified>
</cp:coreProperties>
</file>