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01" r:id="rId2"/>
    <p:sldId id="257" r:id="rId3"/>
    <p:sldId id="256" r:id="rId4"/>
    <p:sldId id="258" r:id="rId5"/>
    <p:sldId id="259" r:id="rId6"/>
    <p:sldId id="260" r:id="rId7"/>
    <p:sldId id="261" r:id="rId8"/>
    <p:sldId id="262" r:id="rId9"/>
    <p:sldId id="292" r:id="rId10"/>
    <p:sldId id="263" r:id="rId11"/>
    <p:sldId id="295" r:id="rId12"/>
    <p:sldId id="293" r:id="rId13"/>
    <p:sldId id="296" r:id="rId14"/>
    <p:sldId id="264" r:id="rId15"/>
    <p:sldId id="297" r:id="rId16"/>
    <p:sldId id="294" r:id="rId17"/>
    <p:sldId id="265" r:id="rId18"/>
    <p:sldId id="266" r:id="rId19"/>
    <p:sldId id="298" r:id="rId20"/>
    <p:sldId id="267" r:id="rId21"/>
    <p:sldId id="299" r:id="rId22"/>
    <p:sldId id="268" r:id="rId23"/>
    <p:sldId id="300" r:id="rId24"/>
    <p:sldId id="269" r:id="rId25"/>
    <p:sldId id="270" r:id="rId26"/>
    <p:sldId id="271" r:id="rId27"/>
    <p:sldId id="272" r:id="rId28"/>
    <p:sldId id="273" r:id="rId29"/>
    <p:sldId id="274" r:id="rId30"/>
    <p:sldId id="275" r:id="rId31"/>
    <p:sldId id="276" r:id="rId32"/>
    <p:sldId id="277" r:id="rId33"/>
    <p:sldId id="278" r:id="rId34"/>
    <p:sldId id="279" r:id="rId35"/>
    <p:sldId id="280" r:id="rId36"/>
    <p:sldId id="281" r:id="rId37"/>
    <p:sldId id="282" r:id="rId38"/>
    <p:sldId id="283" r:id="rId39"/>
    <p:sldId id="284" r:id="rId40"/>
    <p:sldId id="285" r:id="rId41"/>
    <p:sldId id="286" r:id="rId42"/>
    <p:sldId id="302" r:id="rId43"/>
  </p:sldIdLst>
  <p:sldSz cx="9144000" cy="5715000" type="screen16x10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YEu+IUB7rRPS6JYX+oo9Rw==" hashData="CdL0GkpiKqUyHoosebMjWPIKB1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23" d="100"/>
          <a:sy n="123" d="100"/>
        </p:scale>
        <p:origin x="-90" y="-198"/>
      </p:cViewPr>
      <p:guideLst>
        <p:guide orient="horz" pos="180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1BAC43-7A52-4A5C-8DA5-3D4E4D013DF5}" type="datetimeFigureOut">
              <a:rPr lang="hu-HU" smtClean="0"/>
              <a:pPr/>
              <a:t>2016.01.04.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414725-0D4D-40C4-BC75-288A7A4E8CFD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6000">
    <p:blinds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1BAC43-7A52-4A5C-8DA5-3D4E4D013DF5}" type="datetimeFigureOut">
              <a:rPr lang="hu-HU" smtClean="0"/>
              <a:pPr/>
              <a:t>2016.01.04.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414725-0D4D-40C4-BC75-288A7A4E8CFD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6000">
    <p:blinds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3672417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1BAC43-7A52-4A5C-8DA5-3D4E4D013DF5}" type="datetimeFigureOut">
              <a:rPr lang="hu-HU" smtClean="0"/>
              <a:pPr/>
              <a:t>2016.01.04.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414725-0D4D-40C4-BC75-288A7A4E8CFD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6000">
    <p:blinds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1BAC43-7A52-4A5C-8DA5-3D4E4D013DF5}" type="datetimeFigureOut">
              <a:rPr lang="hu-HU" smtClean="0"/>
              <a:pPr/>
              <a:t>2016.01.04.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414725-0D4D-40C4-BC75-288A7A4E8CFD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6000">
    <p:blinds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6" y="1279261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6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1BAC43-7A52-4A5C-8DA5-3D4E4D013DF5}" type="datetimeFigureOut">
              <a:rPr lang="hu-HU" smtClean="0"/>
              <a:pPr/>
              <a:t>2016.01.04.</a:t>
            </a:fld>
            <a:endParaRPr lang="hu-HU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414725-0D4D-40C4-BC75-288A7A4E8CFD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6000">
    <p:blinds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1BAC43-7A52-4A5C-8DA5-3D4E4D013DF5}" type="datetimeFigureOut">
              <a:rPr lang="hu-HU" smtClean="0"/>
              <a:pPr/>
              <a:t>2016.01.04.</a:t>
            </a:fld>
            <a:endParaRPr lang="hu-HU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414725-0D4D-40C4-BC75-288A7A4E8CFD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6000">
    <p:blinds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1BAC43-7A52-4A5C-8DA5-3D4E4D013DF5}" type="datetimeFigureOut">
              <a:rPr lang="hu-HU" smtClean="0"/>
              <a:pPr/>
              <a:t>2016.01.04.</a:t>
            </a:fld>
            <a:endParaRPr lang="hu-HU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414725-0D4D-40C4-BC75-288A7A4E8CFD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6000">
    <p:blinds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1" y="227542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1" y="1195917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1BAC43-7A52-4A5C-8DA5-3D4E4D013DF5}" type="datetimeFigureOut">
              <a:rPr lang="hu-HU" smtClean="0"/>
              <a:pPr/>
              <a:t>2016.01.04.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414725-0D4D-40C4-BC75-288A7A4E8CFD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6000">
    <p:blinds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1BAC43-7A52-4A5C-8DA5-3D4E4D013DF5}" type="datetimeFigureOut">
              <a:rPr lang="hu-HU" smtClean="0"/>
              <a:pPr/>
              <a:t>2016.01.04.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414725-0D4D-40C4-BC75-288A7A4E8CFD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6000">
    <p:blinds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1BAC43-7A52-4A5C-8DA5-3D4E4D013DF5}" type="datetimeFigureOut">
              <a:rPr lang="hu-HU" smtClean="0"/>
              <a:pPr/>
              <a:t>2016.01.04.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414725-0D4D-40C4-BC75-288A7A4E8CFD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6000">
    <p:blinds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28865"/>
            <a:ext cx="2057400" cy="4876271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28865"/>
            <a:ext cx="6019800" cy="4876271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1BAC43-7A52-4A5C-8DA5-3D4E4D013DF5}" type="datetimeFigureOut">
              <a:rPr lang="hu-HU" smtClean="0"/>
              <a:pPr/>
              <a:t>2016.01.04.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414725-0D4D-40C4-BC75-288A7A4E8CFD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6000">
    <p:blinds dir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1BAC43-7A52-4A5C-8DA5-3D4E4D013DF5}" type="datetimeFigureOut">
              <a:rPr lang="hu-HU" smtClean="0"/>
              <a:pPr/>
              <a:t>2016.01.04.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414725-0D4D-40C4-BC75-288A7A4E8CFD}" type="slidenum">
              <a:rPr lang="hu-HU" smtClean="0"/>
              <a:pPr/>
              <a:t>‹#›</a:t>
            </a:fld>
            <a:endParaRPr lang="hu-H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6000">
    <p:blinds dir="vert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gif"/><Relationship Id="rId2" Type="http://schemas.openxmlformats.org/officeDocument/2006/relationships/hyperlink" Target="http://www.bigfun.be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143961" y="1993404"/>
            <a:ext cx="4856073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Ellesmere Island</a:t>
            </a:r>
          </a:p>
          <a:p>
            <a:pPr algn="ctr"/>
            <a:r>
              <a:rPr lang="en-US" sz="54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(Canada)</a:t>
            </a:r>
            <a:endParaRPr lang="en-US" sz="5400" b="1" cap="none" spc="0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effectLst/>
            </a:endParaRPr>
          </a:p>
        </p:txBody>
      </p:sp>
      <p:pic>
        <p:nvPicPr>
          <p:cNvPr id="6" name="Picture 5" descr="CD (ani).gif"/>
          <p:cNvPicPr>
            <a:picLocks noChangeAspect="1"/>
          </p:cNvPicPr>
          <p:nvPr/>
        </p:nvPicPr>
        <p:blipFill>
          <a:blip r:embed="rId3" cstate="print">
            <a:grayscl/>
          </a:blip>
          <a:stretch>
            <a:fillRect/>
          </a:stretch>
        </p:blipFill>
        <p:spPr>
          <a:xfrm>
            <a:off x="4283968" y="4729708"/>
            <a:ext cx="548829" cy="548829"/>
          </a:xfrm>
          <a:prstGeom prst="rect">
            <a:avLst/>
          </a:prstGeom>
        </p:spPr>
      </p:pic>
    </p:spTree>
  </p:cSld>
  <p:clrMapOvr>
    <a:masterClrMapping/>
  </p:clrMapOvr>
  <p:transition spd="med" advTm="5000">
    <p:fade/>
    <p:sndAc>
      <p:stSnd loop="1">
        <p:snd r:embed="rId2" name="Tarja_-_I_Feel_Immortal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6" name="Content Placeholder 5" descr="slide0001_image002.gif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388424" y="4729708"/>
            <a:ext cx="432048" cy="546414"/>
          </a:xfrm>
        </p:spPr>
      </p:pic>
      <p:pic>
        <p:nvPicPr>
          <p:cNvPr id="35842" name="Picture 2" descr="Ellesmere Island, Canada.sv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04090" y="307694"/>
            <a:ext cx="7168310" cy="5070086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1619672" y="3361556"/>
            <a:ext cx="19442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l-BE" sz="2800" b="1" dirty="0" smtClean="0">
                <a:solidFill>
                  <a:schemeClr val="accent2">
                    <a:lumMod val="75000"/>
                  </a:schemeClr>
                </a:solidFill>
              </a:rPr>
              <a:t>CANADA</a:t>
            </a:r>
            <a:endParaRPr lang="nl-BE" sz="2800" b="1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47106" name="Picture 2" descr="River Beaut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blinds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34818" name="Picture 2" descr="https://upload.wikimedia.org/wikipedia/commons/thumb/d/d5/Wfm_ellesmere_island.jpg/800px-Wfm_ellesmere_islan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1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blinds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33794" name="Picture 2" descr="https://upload.wikimedia.org/wikipedia/commons/7/70/Osborn_Range_%2805-08-97%2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144000" cy="5715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blinds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32770" name="Picture 2" descr="http://windoworld.ru/canada/1/2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38125"/>
            <a:ext cx="9525000" cy="5953125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blinds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31746" name="Picture 2" descr="http://expo-cruises.com/wp-content/uploads/2014/10/GREENLAND-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10753725" cy="593725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blinds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30721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7536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 advTm="6000">
    <p:blinds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5017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78575"/>
            <a:ext cx="9144000" cy="53578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 advTm="6000">
    <p:blinds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29697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753600" cy="5889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 advTm="6000">
    <p:blinds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53250" name="Picture 2" descr="http://3.bp.blogspot.com/-JeTwwYFb9xA/UcwbcSewpoI/AAAAAAAAniA/Up0vH8wje7s/s1600/Ellesmere-Island-Wolv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57171"/>
            <a:ext cx="9144000" cy="4972066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blinds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51202" name="Picture 2" descr="http://www.bigbluesky.ca/site/Ellesmere/images/EllesmereIsland_00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blinds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54274" name="Picture 2" descr="http://www.mygalleryplace.com/uploadedPictures/152/107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blinds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28674" name="Picture 2" descr="http://lifeglobe.net/xf/photoset/37/1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blinds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55298" name="Picture 2" descr="http://artwolfe.com/wp-content/uploads/2014/11/DP318-756x5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144000" cy="5715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blinds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52226" name="Picture 2" descr="http://www.davidnoton.com/uploads/products/arctic548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77350" cy="5715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blinds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27652" name="Picture 4" descr="http://www.expeditions.com/Global/carousel/non-featured/Arctic/Itinerary%20-%20Arctic%20quest%20Greenland%20and%20the%20Canadian%20high%20Arctic/Arctic-Quest-frame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37220"/>
            <a:ext cx="9144000" cy="5060172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blinds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26626" name="Picture 2" descr="https://c1.staticflickr.com/5/4118/4883389585_468499e8e3_z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1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blinds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56322" name="Picture 2" descr="http://www.pbs.org/wnet/nature/files/2008/10/610_wfww_owlet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35765"/>
            <a:ext cx="9144000" cy="4702983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blinds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25602" name="Picture 2" descr="https://c1.staticflickr.com/5/4137/4909263574_293eeb95d5_z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1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blinds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57346" name="Picture 2" descr="http://3.bp.blogspot.com/-ZZ59I3BmtpM/TjSwQQDJQkI/AAAAAAAAEAs/DexUE0YPCa0/s1600/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525000" cy="5715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blinds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24578" name="Picture 2" descr="http://www.robertglennketchum.com/data/photos/250_11009_nwp_645_4k_8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144000" cy="5715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blinds dir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58370" name="Picture 2" descr="http://www.erikboomer.com/wp-content/uploads/2012/11/MG_53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9980" y="1"/>
            <a:ext cx="8572500" cy="5715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blinds dir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23554" name="Picture 2" descr="http://www.bgr.bund.de/EN/Themen/Polarforschung/Bilder/vulkan_bild7_g_en.jpg?__blob=normal&amp;v=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85784" y="-133967"/>
            <a:ext cx="9644130" cy="6027582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blinds dir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22530" name="Picture 2" descr="http://farm9.staticflickr.com/8024/7476962062_19bc81a8f3_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753600" cy="5715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blinds dir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21506" name="Picture 2" descr="http://www.nasa.gov/sites/default/files/ellesmere_glacier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1"/>
            <a:ext cx="9215465" cy="5714999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blinds dir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20482" name="Picture 2" descr="http://e-know.ca.s3.amazonaws.com/wp-content/uploads/2012/11/14172938/crocicelea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blinds dir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19458" name="Picture 2" descr="https://c2.staticflickr.com/4/3450/3819205765_7af2e103cf_z.jpg?zz=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blinds dir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18434" name="Picture 2" descr="https://c1.staticflickr.com/3/2724/4308232200_22dea77668_z.jpg?zz=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blinds dir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17410" name="Picture 2" descr="https://c1.staticflickr.com/5/4137/4930898228_a648a17bff_z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144000" cy="5715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blinds dir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16386" name="Picture 2" descr="https://c1.staticflickr.com/5/4004/4495894096_c78965e030_z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144000" cy="5715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blinds dir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15362" name="Picture 2" descr="https://c1.staticflickr.com/3/2704/4495894298_5d81a7ce17_z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953147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blinds dir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14338" name="Picture 2" descr="https://c1.staticflickr.com/5/4125/4972120623_413cbbbf08_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97638"/>
            <a:ext cx="9144000" cy="5060172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blinds dir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13314" name="Picture 2" descr="https://c1.staticflickr.com/5/4028/4458970748_194cb0665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91652" y="-56732"/>
            <a:ext cx="5000628" cy="5771732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blinds dir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12290" name="Picture 2" descr="https://c1.staticflickr.com/5/4088/5001712957_43867af7b9_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753600" cy="5715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blinds dir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11266" name="Picture 2" descr="https://c1.staticflickr.com/9/8508/8413528181_ff29271f61_z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blinds dir="vert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10242" name="Picture 2" descr="https://c1.staticflickr.com/5/4027/4458971084_2e9ff17b40_z.jpg?zz=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410936" cy="5881835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blinds dir="vert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9218" name="Picture 2" descr="https://c1.staticflickr.com/9/8261/8759780427_06948cba95_z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144000" cy="5715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blinds dir="vert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8194" name="Picture 2" descr="https://c1.staticflickr.com/5/4074/4782672729_1b7f075fcf_z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1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blinds dir="vert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7170" name="Picture 2" descr="https://c1.staticflickr.com/3/2508/3954764146_4691ef00d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-119083"/>
            <a:ext cx="9144000" cy="6116519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blinds dir="vert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6146" name="Picture 2" descr="https://c1.staticflickr.com/9/8115/8678489498_fb87470766_z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144000" cy="5715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blinds dir="vert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981657" y="2366218"/>
            <a:ext cx="318067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End Visit…</a:t>
            </a:r>
            <a:endParaRPr lang="en-US" sz="5400" b="1" cap="none" spc="0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5" name="Rectangle 4">
            <a:hlinkClick r:id="rId2"/>
          </p:cNvPr>
          <p:cNvSpPr/>
          <p:nvPr/>
        </p:nvSpPr>
        <p:spPr>
          <a:xfrm>
            <a:off x="3043156" y="4474775"/>
            <a:ext cx="305769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Seen on </a:t>
            </a:r>
            <a:r>
              <a:rPr lang="en-US" sz="2400" b="1" cap="none" spc="0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Bigfun.be</a:t>
            </a:r>
            <a:endParaRPr lang="en-US" sz="2400" b="1" cap="none" spc="0" dirty="0" smtClean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  <a:p>
            <a:pPr algn="ctr"/>
            <a:r>
              <a:rPr lang="en-US" sz="2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Author</a:t>
            </a:r>
            <a:r>
              <a:rPr lang="en-US" sz="2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: </a:t>
            </a:r>
            <a:r>
              <a:rPr lang="en-US" sz="2400" b="1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György</a:t>
            </a:r>
            <a:r>
              <a:rPr lang="en-US" sz="2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 </a:t>
            </a:r>
            <a:r>
              <a:rPr lang="en-US" sz="2400" b="1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Vámos</a:t>
            </a:r>
            <a:endParaRPr lang="en-US" sz="2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6" name="Picture 5" descr="Pijl.gif"/>
          <p:cNvPicPr>
            <a:picLocks noChangeAspect="1"/>
          </p:cNvPicPr>
          <p:nvPr/>
        </p:nvPicPr>
        <p:blipFill>
          <a:blip r:embed="rId3" cstate="print">
            <a:grayscl/>
          </a:blip>
          <a:stretch>
            <a:fillRect/>
          </a:stretch>
        </p:blipFill>
        <p:spPr>
          <a:xfrm>
            <a:off x="4352925" y="4018384"/>
            <a:ext cx="438150" cy="495300"/>
          </a:xfrm>
          <a:prstGeom prst="rect">
            <a:avLst/>
          </a:prstGeom>
        </p:spPr>
      </p:pic>
    </p:spTree>
  </p:cSld>
  <p:clrMapOvr>
    <a:masterClrMapping/>
  </p:clrMapOvr>
  <p:transition spd="med" advTm="2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62</TotalTime>
  <Words>16</Words>
  <Application>Microsoft Office PowerPoint</Application>
  <PresentationFormat>On-screen Show (16:10)</PresentationFormat>
  <Paragraphs>6</Paragraphs>
  <Slides>42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42</vt:i4>
      </vt:variant>
    </vt:vector>
  </HeadingPairs>
  <TitlesOfParts>
    <vt:vector size="43" baseType="lpstr">
      <vt:lpstr>Office-téma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Slide 31</vt:lpstr>
      <vt:lpstr>Slide 32</vt:lpstr>
      <vt:lpstr>Slide 33</vt:lpstr>
      <vt:lpstr>Slide 34</vt:lpstr>
      <vt:lpstr>Slide 35</vt:lpstr>
      <vt:lpstr>Slide 36</vt:lpstr>
      <vt:lpstr>Slide 37</vt:lpstr>
      <vt:lpstr>Slide 38</vt:lpstr>
      <vt:lpstr>Slide 39</vt:lpstr>
      <vt:lpstr>Slide 40</vt:lpstr>
      <vt:lpstr>Slide 41</vt:lpstr>
      <vt:lpstr>Slide 42</vt:lpstr>
    </vt:vector>
  </TitlesOfParts>
  <Company>WXPEE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dia</dc:title>
  <dc:creator>Vámos</dc:creator>
  <cp:lastModifiedBy>Bob</cp:lastModifiedBy>
  <cp:revision>7</cp:revision>
  <dcterms:created xsi:type="dcterms:W3CDTF">2016-01-02T14:37:42Z</dcterms:created>
  <dcterms:modified xsi:type="dcterms:W3CDTF">2016-01-04T10:16:04Z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