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294" r:id="rId2"/>
    <p:sldId id="256" r:id="rId3"/>
    <p:sldId id="257" r:id="rId4"/>
    <p:sldId id="258" r:id="rId5"/>
    <p:sldId id="259" r:id="rId6"/>
    <p:sldId id="260" r:id="rId7"/>
    <p:sldId id="273" r:id="rId8"/>
    <p:sldId id="261" r:id="rId9"/>
    <p:sldId id="262" r:id="rId10"/>
    <p:sldId id="264" r:id="rId11"/>
    <p:sldId id="263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ieb1u/b7itq9mIaLUKiSA==" hashData="jh1az3ZdVgBD3ZYnBka2hVwhvw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Objects="1">
      <p:cViewPr varScale="1">
        <p:scale>
          <a:sx n="73" d="100"/>
          <a:sy n="73" d="100"/>
        </p:scale>
        <p:origin x="-696" y="-8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E1FF8DA-D6A9-4055-B586-9C34FCEC8EDC}" type="datetimeFigureOut">
              <a:rPr lang="fr-CA"/>
              <a:pPr>
                <a:defRPr/>
              </a:pPr>
              <a:t>2015-09-08</a:t>
            </a:fld>
            <a:endParaRPr lang="fr-CA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CA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  <a:endParaRPr lang="fr-CA" noProof="0" smtClean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5F6C15E-85DB-4A94-9E62-91FD4D69A86D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2380942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CA" altLang="fr-FR" smtClean="0"/>
          </a:p>
        </p:txBody>
      </p:sp>
      <p:sp>
        <p:nvSpPr>
          <p:cNvPr id="4301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0CE2E82E-5F4D-4E2B-9C59-E363969D0296}" type="slidenum">
              <a:rPr lang="fr-CA" altLang="fr-FR" smtClean="0"/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33</a:t>
            </a:fld>
            <a:endParaRPr lang="fr-CA" alt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970E54-027A-4433-B45B-6236EC3CDE47}" type="datetimeFigureOut">
              <a:rPr lang="fr-CA"/>
              <a:pPr>
                <a:defRPr/>
              </a:pPr>
              <a:t>2015-09-08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3187AF-ECA4-4A8E-820B-CBDB04BECBB2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705239690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FC1E62-8074-462D-A2B7-506542FA1324}" type="datetimeFigureOut">
              <a:rPr lang="fr-CA"/>
              <a:pPr>
                <a:defRPr/>
              </a:pPr>
              <a:t>2015-09-08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E61D5D-9C31-441A-A8A4-1B8D6ECA436E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6786694"/>
      </p:ext>
    </p:extLst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0E5DDE-9D34-4B79-938C-C856B172F4B5}" type="datetimeFigureOut">
              <a:rPr lang="fr-CA"/>
              <a:pPr>
                <a:defRPr/>
              </a:pPr>
              <a:t>2015-09-08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12F296-78DD-47FA-B5A4-45BCBBA0CBF5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645570827"/>
      </p:ext>
    </p:extLst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9957F0-11FF-471C-A337-BC1490D4744B}" type="datetimeFigureOut">
              <a:rPr lang="fr-CA"/>
              <a:pPr>
                <a:defRPr/>
              </a:pPr>
              <a:t>2015-09-08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EB47DC-48DB-4E57-9C8E-1E67C09A0B58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899146091"/>
      </p:ext>
    </p:extLst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EEDCA7-4803-4FBC-8EFF-48927A423970}" type="datetimeFigureOut">
              <a:rPr lang="fr-CA"/>
              <a:pPr>
                <a:defRPr/>
              </a:pPr>
              <a:t>2015-09-08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CF35AE-2D03-436E-BCB3-6392A018DE99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36507502"/>
      </p:ext>
    </p:extLst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9AACE2-0370-4771-A1FB-1A9DEEFFC374}" type="datetimeFigureOut">
              <a:rPr lang="fr-CA"/>
              <a:pPr>
                <a:defRPr/>
              </a:pPr>
              <a:t>2015-09-08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715C0E-5CF4-44DF-950C-A679965591E0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434206673"/>
      </p:ext>
    </p:extLst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541DD7-54D3-47DA-8060-58BB2E19DDC0}" type="datetimeFigureOut">
              <a:rPr lang="fr-CA"/>
              <a:pPr>
                <a:defRPr/>
              </a:pPr>
              <a:t>2015-09-08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B1BD18-B019-4977-BAA7-8D0AE00E3FE1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51128923"/>
      </p:ext>
    </p:extLst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29CA4C-1B79-4433-BD81-922306162830}" type="datetimeFigureOut">
              <a:rPr lang="fr-CA"/>
              <a:pPr>
                <a:defRPr/>
              </a:pPr>
              <a:t>2015-09-08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26A83-0715-42EC-9EFD-215FBD865969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47506572"/>
      </p:ext>
    </p:extLst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DD5D52-9B7C-48B0-A5B3-1A46C01A14DE}" type="datetimeFigureOut">
              <a:rPr lang="fr-CA"/>
              <a:pPr>
                <a:defRPr/>
              </a:pPr>
              <a:t>2015-09-08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0D947C-BC49-4739-9BD4-0BDAC157B333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471408991"/>
      </p:ext>
    </p:extLst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FD9B2A-8AB5-430F-95C1-E24DE413EF0C}" type="datetimeFigureOut">
              <a:rPr lang="fr-CA"/>
              <a:pPr>
                <a:defRPr/>
              </a:pPr>
              <a:t>2015-09-08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554A57-E33A-4426-A45F-2E4F9D2969B9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52720883"/>
      </p:ext>
    </p:extLst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4AF869-B115-490C-8F09-8466A0A2814E}" type="datetimeFigureOut">
              <a:rPr lang="fr-CA"/>
              <a:pPr>
                <a:defRPr/>
              </a:pPr>
              <a:t>2015-09-08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59E80B-E5DA-4430-9DC1-3F4EAC3CB971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74548867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  <a:endParaRPr lang="fr-CA" altLang="fr-FR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  <a:endParaRPr lang="fr-CA" altLang="fr-FR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0D06D0F-CAAA-42AC-B480-1CC65D00FE6C}" type="datetimeFigureOut">
              <a:rPr lang="fr-CA"/>
              <a:pPr>
                <a:defRPr/>
              </a:pPr>
              <a:t>2015-09-08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8632928-1D3B-494C-BBEA-97BDFC5EC9D9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6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0" y="20638"/>
            <a:ext cx="91757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246688" y="20638"/>
            <a:ext cx="4591050" cy="1143000"/>
          </a:xfrm>
        </p:spPr>
        <p:txBody>
          <a:bodyPr/>
          <a:lstStyle/>
          <a:p>
            <a:pPr eaLnBrk="1" hangingPunct="1"/>
            <a:r>
              <a:rPr lang="fr-CA" altLang="fr-FR" sz="6000" smtClean="0">
                <a:latin typeface="Comic Sans MS" pitchFamily="66" charset="0"/>
              </a:rPr>
              <a:t>Arbres  </a:t>
            </a:r>
          </a:p>
        </p:txBody>
      </p:sp>
      <p:sp>
        <p:nvSpPr>
          <p:cNvPr id="2052" name="ZoneTexte 2"/>
          <p:cNvSpPr txBox="1">
            <a:spLocks noChangeArrowheads="1"/>
          </p:cNvSpPr>
          <p:nvPr/>
        </p:nvSpPr>
        <p:spPr bwMode="auto">
          <a:xfrm>
            <a:off x="7227888" y="2754313"/>
            <a:ext cx="1916112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fr-CA" altLang="fr-FR" sz="6000">
                <a:latin typeface="Comic Sans MS" pitchFamily="66" charset="0"/>
              </a:rPr>
              <a:t> </a:t>
            </a:r>
          </a:p>
        </p:txBody>
      </p:sp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3379788" y="5822950"/>
            <a:ext cx="4567237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fr-CA" altLang="fr-FR" sz="6000">
                <a:latin typeface="Comic Sans MS" pitchFamily="66" charset="0"/>
              </a:rPr>
              <a:t>exotiques</a:t>
            </a:r>
          </a:p>
        </p:txBody>
      </p:sp>
      <p:pic>
        <p:nvPicPr>
          <p:cNvPr id="5" name="L'ar3366.wav">
            <a:hlinkClick r:id="" action="ppaction://media"/>
          </p:cNvPr>
          <p:cNvPicPr>
            <a:picLocks noRot="1" noChangeAspect="1"/>
          </p:cNvPicPr>
          <p:nvPr>
            <a:wavAudioFile r:embed="rId1" name="L'arbre est dans ses feuilles (Zachary Richard) + oiseaux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33488" y="34655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1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Titre 3"/>
          <p:cNvSpPr>
            <a:spLocks noGrp="1"/>
          </p:cNvSpPr>
          <p:nvPr>
            <p:ph type="title"/>
          </p:nvPr>
        </p:nvSpPr>
        <p:spPr>
          <a:xfrm>
            <a:off x="0" y="6219825"/>
            <a:ext cx="9144000" cy="642938"/>
          </a:xfrm>
          <a:solidFill>
            <a:schemeClr val="tx1"/>
          </a:solidFill>
        </p:spPr>
        <p:txBody>
          <a:bodyPr/>
          <a:lstStyle/>
          <a:p>
            <a:pPr eaLnBrk="1" hangingPunct="1"/>
            <a:r>
              <a:rPr lang="fr-CA" altLang="fr-FR" sz="3200" smtClean="0">
                <a:solidFill>
                  <a:schemeClr val="bg1"/>
                </a:solidFill>
                <a:latin typeface="Comic Sans MS" pitchFamily="66" charset="0"/>
              </a:rPr>
              <a:t>Arbre concombre, Yémen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61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Titre 1"/>
          <p:cNvSpPr>
            <a:spLocks noGrp="1"/>
          </p:cNvSpPr>
          <p:nvPr>
            <p:ph type="title"/>
          </p:nvPr>
        </p:nvSpPr>
        <p:spPr>
          <a:xfrm>
            <a:off x="0" y="6443663"/>
            <a:ext cx="9144000" cy="458787"/>
          </a:xfrm>
          <a:solidFill>
            <a:schemeClr val="tx1"/>
          </a:solidFill>
        </p:spPr>
        <p:txBody>
          <a:bodyPr/>
          <a:lstStyle/>
          <a:p>
            <a:pPr eaLnBrk="1" hangingPunct="1"/>
            <a:r>
              <a:rPr lang="fr-CA" altLang="fr-FR" sz="3200" smtClean="0">
                <a:solidFill>
                  <a:schemeClr val="bg1"/>
                </a:solidFill>
                <a:latin typeface="Comic Sans MS" pitchFamily="66" charset="0"/>
              </a:rPr>
              <a:t>Arbre à sexe, Ouganda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550" y="-55563"/>
            <a:ext cx="9382125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Titre 1"/>
          <p:cNvSpPr>
            <a:spLocks noGrp="1"/>
          </p:cNvSpPr>
          <p:nvPr>
            <p:ph type="title"/>
          </p:nvPr>
        </p:nvSpPr>
        <p:spPr>
          <a:xfrm>
            <a:off x="-82550" y="6129338"/>
            <a:ext cx="9382125" cy="728662"/>
          </a:xfrm>
          <a:solidFill>
            <a:schemeClr val="tx1"/>
          </a:solidFill>
        </p:spPr>
        <p:txBody>
          <a:bodyPr/>
          <a:lstStyle/>
          <a:p>
            <a:pPr eaLnBrk="1" hangingPunct="1"/>
            <a:r>
              <a:rPr lang="fr-CA" altLang="fr-FR" sz="3200" smtClean="0">
                <a:solidFill>
                  <a:schemeClr val="bg1"/>
                </a:solidFill>
                <a:latin typeface="Comic Sans MS" pitchFamily="66" charset="0"/>
              </a:rPr>
              <a:t>Arbre bouteille, île de Socotra Yémen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-77788" y="6354763"/>
            <a:ext cx="9221788" cy="503237"/>
          </a:xfrm>
          <a:solidFill>
            <a:schemeClr val="tx1"/>
          </a:solidFill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CA" sz="3200" dirty="0" smtClean="0">
                <a:solidFill>
                  <a:schemeClr val="bg1"/>
                </a:solidFill>
                <a:latin typeface="Comic Sans MS" pitchFamily="66" charset="0"/>
              </a:rPr>
              <a:t>Arbre à encens, Sultanat d’Oman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6308725"/>
            <a:ext cx="9144000" cy="566738"/>
          </a:xfrm>
          <a:solidFill>
            <a:schemeClr val="tx1"/>
          </a:solidFill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CA" sz="3200" dirty="0" smtClean="0">
                <a:solidFill>
                  <a:schemeClr val="bg1"/>
                </a:solidFill>
                <a:latin typeface="Comic Sans MS" pitchFamily="66" charset="0"/>
              </a:rPr>
              <a:t>Arbre à beurre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-6350"/>
            <a:ext cx="9134475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itre 1"/>
          <p:cNvSpPr>
            <a:spLocks noGrp="1"/>
          </p:cNvSpPr>
          <p:nvPr>
            <p:ph type="title"/>
          </p:nvPr>
        </p:nvSpPr>
        <p:spPr>
          <a:xfrm>
            <a:off x="9525" y="6219825"/>
            <a:ext cx="9134475" cy="638175"/>
          </a:xfrm>
          <a:solidFill>
            <a:schemeClr val="tx1"/>
          </a:solidFill>
        </p:spPr>
        <p:txBody>
          <a:bodyPr/>
          <a:lstStyle/>
          <a:p>
            <a:pPr eaLnBrk="1" hangingPunct="1"/>
            <a:r>
              <a:rPr lang="fr-CA" altLang="fr-FR" sz="3200" smtClean="0">
                <a:solidFill>
                  <a:schemeClr val="bg1"/>
                </a:solidFill>
                <a:latin typeface="Comic Sans MS" pitchFamily="66" charset="0"/>
              </a:rPr>
              <a:t>Arbre cactus, Mexique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3" y="0"/>
            <a:ext cx="90773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Titre 1"/>
          <p:cNvSpPr>
            <a:spLocks noGrp="1"/>
          </p:cNvSpPr>
          <p:nvPr>
            <p:ph type="title"/>
          </p:nvPr>
        </p:nvSpPr>
        <p:spPr>
          <a:xfrm>
            <a:off x="79375" y="6264275"/>
            <a:ext cx="9064625" cy="593725"/>
          </a:xfrm>
          <a:solidFill>
            <a:schemeClr val="tx1"/>
          </a:solidFill>
        </p:spPr>
        <p:txBody>
          <a:bodyPr/>
          <a:lstStyle/>
          <a:p>
            <a:pPr eaLnBrk="1" hangingPunct="1"/>
            <a:r>
              <a:rPr lang="fr-CA" altLang="fr-FR" sz="3200" smtClean="0">
                <a:solidFill>
                  <a:schemeClr val="bg1"/>
                </a:solidFill>
                <a:latin typeface="Comic Sans MS" pitchFamily="66" charset="0"/>
              </a:rPr>
              <a:t>Arbre du voyageur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6308725"/>
            <a:ext cx="9144000" cy="549275"/>
          </a:xfrm>
          <a:solidFill>
            <a:schemeClr val="tx1"/>
          </a:solidFill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CA" sz="3200" dirty="0" smtClean="0">
                <a:solidFill>
                  <a:schemeClr val="bg1"/>
                </a:solidFill>
                <a:latin typeface="Comic Sans MS" pitchFamily="66" charset="0"/>
              </a:rPr>
              <a:t>Arbre-et-fleur, Australie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6443663"/>
            <a:ext cx="9144000" cy="460375"/>
          </a:xfrm>
          <a:solidFill>
            <a:schemeClr val="tx1"/>
          </a:solidFill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CA" sz="3200" dirty="0" err="1" smtClean="0">
                <a:solidFill>
                  <a:schemeClr val="bg1"/>
                </a:solidFill>
                <a:latin typeface="Comic Sans MS" pitchFamily="66" charset="0"/>
              </a:rPr>
              <a:t>Australian</a:t>
            </a:r>
            <a:r>
              <a:rPr lang="fr-CA" sz="3200" dirty="0" smtClean="0">
                <a:solidFill>
                  <a:schemeClr val="bg1"/>
                </a:solidFill>
                <a:latin typeface="Comic Sans MS" pitchFamily="66" charset="0"/>
              </a:rPr>
              <a:t> black boy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488" y="-68263"/>
            <a:ext cx="9234488" cy="692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-90488" y="6443663"/>
            <a:ext cx="9234488" cy="414337"/>
          </a:xfrm>
          <a:solidFill>
            <a:schemeClr val="tx1"/>
          </a:solidFill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CA" sz="3200" dirty="0" err="1" smtClean="0">
                <a:solidFill>
                  <a:schemeClr val="bg1"/>
                </a:solidFill>
                <a:latin typeface="Comic Sans MS" pitchFamily="66" charset="0"/>
              </a:rPr>
              <a:t>Australian</a:t>
            </a:r>
            <a:r>
              <a:rPr lang="fr-CA" sz="3200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fr-CA" sz="3200" dirty="0" err="1" smtClean="0">
                <a:solidFill>
                  <a:schemeClr val="bg1"/>
                </a:solidFill>
                <a:latin typeface="Comic Sans MS" pitchFamily="66" charset="0"/>
              </a:rPr>
              <a:t>grass</a:t>
            </a:r>
            <a:r>
              <a:rPr lang="fr-CA" sz="3200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fr-CA" sz="3200" dirty="0" err="1" smtClean="0">
                <a:solidFill>
                  <a:schemeClr val="bg1"/>
                </a:solidFill>
                <a:latin typeface="Comic Sans MS" pitchFamily="66" charset="0"/>
              </a:rPr>
              <a:t>tree</a:t>
            </a:r>
            <a:r>
              <a:rPr lang="fr-CA" sz="3200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46038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-12700" y="6443663"/>
            <a:ext cx="9156700" cy="414337"/>
          </a:xfrm>
          <a:solidFill>
            <a:schemeClr val="tx1"/>
          </a:solidFill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CA" sz="3200" dirty="0" smtClean="0">
                <a:solidFill>
                  <a:schemeClr val="bg1"/>
                </a:solidFill>
                <a:latin typeface="Comic Sans MS" pitchFamily="66" charset="0"/>
              </a:rPr>
              <a:t>Banyan </a:t>
            </a:r>
            <a:r>
              <a:rPr lang="fr-CA" sz="3200" dirty="0" err="1" smtClean="0">
                <a:solidFill>
                  <a:schemeClr val="bg1"/>
                </a:solidFill>
                <a:latin typeface="Comic Sans MS" pitchFamily="66" charset="0"/>
              </a:rPr>
              <a:t>tree</a:t>
            </a:r>
            <a:endParaRPr lang="fr-CA" sz="3200" dirty="0" smtClean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itre 1"/>
          <p:cNvSpPr>
            <a:spLocks noGrp="1"/>
          </p:cNvSpPr>
          <p:nvPr>
            <p:ph type="title"/>
          </p:nvPr>
        </p:nvSpPr>
        <p:spPr>
          <a:xfrm>
            <a:off x="0" y="6264275"/>
            <a:ext cx="9144000" cy="690563"/>
          </a:xfrm>
          <a:solidFill>
            <a:schemeClr val="tx1"/>
          </a:solidFill>
        </p:spPr>
        <p:txBody>
          <a:bodyPr/>
          <a:lstStyle/>
          <a:p>
            <a:pPr eaLnBrk="1" hangingPunct="1"/>
            <a:r>
              <a:rPr lang="fr-CA" altLang="fr-FR" sz="3200" smtClean="0">
                <a:solidFill>
                  <a:schemeClr val="bg1"/>
                </a:solidFill>
                <a:latin typeface="Comic Sans MS" pitchFamily="66" charset="0"/>
              </a:rPr>
              <a:t>Baobab africain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itre 1"/>
          <p:cNvSpPr>
            <a:spLocks noGrp="1"/>
          </p:cNvSpPr>
          <p:nvPr>
            <p:ph type="title"/>
          </p:nvPr>
        </p:nvSpPr>
        <p:spPr>
          <a:xfrm>
            <a:off x="14288" y="6219825"/>
            <a:ext cx="9129712" cy="638175"/>
          </a:xfrm>
          <a:solidFill>
            <a:schemeClr val="tx1"/>
          </a:solidFill>
        </p:spPr>
        <p:txBody>
          <a:bodyPr/>
          <a:lstStyle/>
          <a:p>
            <a:pPr eaLnBrk="1" hangingPunct="1"/>
            <a:r>
              <a:rPr lang="fr-CA" altLang="fr-FR" sz="3200" smtClean="0">
                <a:solidFill>
                  <a:schemeClr val="bg1"/>
                </a:solidFill>
                <a:latin typeface="Comic Sans MS" pitchFamily="66" charset="0"/>
              </a:rPr>
              <a:t>Baobab australien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4163" y="-215900"/>
            <a:ext cx="9671051" cy="728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Titre 1"/>
          <p:cNvSpPr>
            <a:spLocks noGrp="1"/>
          </p:cNvSpPr>
          <p:nvPr>
            <p:ph type="title"/>
          </p:nvPr>
        </p:nvSpPr>
        <p:spPr>
          <a:xfrm>
            <a:off x="-284163" y="6308725"/>
            <a:ext cx="9671051" cy="722313"/>
          </a:xfrm>
          <a:solidFill>
            <a:schemeClr val="tx1"/>
          </a:solidFill>
        </p:spPr>
        <p:txBody>
          <a:bodyPr/>
          <a:lstStyle/>
          <a:p>
            <a:pPr eaLnBrk="1" hangingPunct="1"/>
            <a:r>
              <a:rPr lang="fr-CA" altLang="fr-FR" sz="3200" smtClean="0">
                <a:solidFill>
                  <a:schemeClr val="bg1"/>
                </a:solidFill>
                <a:latin typeface="Comic Sans MS" pitchFamily="66" charset="0"/>
              </a:rPr>
              <a:t>Baobab chacal, Mali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Titre 1"/>
          <p:cNvSpPr>
            <a:spLocks noGrp="1"/>
          </p:cNvSpPr>
          <p:nvPr>
            <p:ph type="title"/>
          </p:nvPr>
        </p:nvSpPr>
        <p:spPr>
          <a:xfrm>
            <a:off x="0" y="6219825"/>
            <a:ext cx="9144000" cy="709613"/>
          </a:xfrm>
          <a:solidFill>
            <a:schemeClr val="tx1"/>
          </a:solidFill>
        </p:spPr>
        <p:txBody>
          <a:bodyPr/>
          <a:lstStyle/>
          <a:p>
            <a:pPr eaLnBrk="1" hangingPunct="1"/>
            <a:r>
              <a:rPr lang="fr-CA" altLang="fr-FR" sz="3200" smtClean="0">
                <a:solidFill>
                  <a:schemeClr val="bg1"/>
                </a:solidFill>
                <a:latin typeface="Comic Sans MS" pitchFamily="66" charset="0"/>
              </a:rPr>
              <a:t>Baobab diego suarez, Madagascar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0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Titre 1"/>
          <p:cNvSpPr>
            <a:spLocks noGrp="1"/>
          </p:cNvSpPr>
          <p:nvPr>
            <p:ph type="title"/>
          </p:nvPr>
        </p:nvSpPr>
        <p:spPr>
          <a:xfrm>
            <a:off x="-17463" y="6219825"/>
            <a:ext cx="9144001" cy="638175"/>
          </a:xfrm>
          <a:solidFill>
            <a:schemeClr val="tx1"/>
          </a:solidFill>
        </p:spPr>
        <p:txBody>
          <a:bodyPr/>
          <a:lstStyle/>
          <a:p>
            <a:pPr eaLnBrk="1" hangingPunct="1"/>
            <a:r>
              <a:rPr lang="fr-CA" altLang="fr-FR" sz="3200" smtClean="0">
                <a:solidFill>
                  <a:schemeClr val="bg1"/>
                </a:solidFill>
                <a:latin typeface="Comic Sans MS" pitchFamily="66" charset="0"/>
              </a:rPr>
              <a:t>Fony Baobab, Madagascar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Titre 1"/>
          <p:cNvSpPr>
            <a:spLocks noGrp="1"/>
          </p:cNvSpPr>
          <p:nvPr>
            <p:ph type="title"/>
          </p:nvPr>
        </p:nvSpPr>
        <p:spPr>
          <a:xfrm>
            <a:off x="38100" y="6129338"/>
            <a:ext cx="9105900" cy="728662"/>
          </a:xfrm>
          <a:solidFill>
            <a:schemeClr val="tx1"/>
          </a:solidFill>
        </p:spPr>
        <p:txBody>
          <a:bodyPr/>
          <a:lstStyle/>
          <a:p>
            <a:pPr eaLnBrk="1" hangingPunct="1"/>
            <a:r>
              <a:rPr lang="fr-CA" altLang="fr-FR" sz="3200" smtClean="0">
                <a:solidFill>
                  <a:schemeClr val="bg1"/>
                </a:solidFill>
                <a:latin typeface="Comic Sans MS" pitchFamily="66" charset="0"/>
              </a:rPr>
              <a:t>Baobab grandidier, Madagascar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288"/>
            <a:ext cx="9144000" cy="687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Titre 1"/>
          <p:cNvSpPr>
            <a:spLocks noGrp="1"/>
          </p:cNvSpPr>
          <p:nvPr>
            <p:ph type="title"/>
          </p:nvPr>
        </p:nvSpPr>
        <p:spPr>
          <a:xfrm>
            <a:off x="0" y="6245225"/>
            <a:ext cx="9144000" cy="736600"/>
          </a:xfrm>
          <a:solidFill>
            <a:schemeClr val="tx1"/>
          </a:solidFill>
        </p:spPr>
        <p:txBody>
          <a:bodyPr/>
          <a:lstStyle/>
          <a:p>
            <a:pPr eaLnBrk="1" hangingPunct="1"/>
            <a:r>
              <a:rPr lang="fr-CA" altLang="fr-FR" sz="3200" smtClean="0">
                <a:solidFill>
                  <a:schemeClr val="bg1"/>
                </a:solidFill>
                <a:latin typeface="Comic Sans MS" pitchFamily="66" charset="0"/>
              </a:rPr>
              <a:t>Botterboom, Afrique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Titre 1"/>
          <p:cNvSpPr>
            <a:spLocks noGrp="1"/>
          </p:cNvSpPr>
          <p:nvPr>
            <p:ph type="title"/>
          </p:nvPr>
        </p:nvSpPr>
        <p:spPr>
          <a:xfrm>
            <a:off x="0" y="6264275"/>
            <a:ext cx="9144000" cy="665163"/>
          </a:xfrm>
          <a:solidFill>
            <a:schemeClr val="tx1"/>
          </a:solidFill>
        </p:spPr>
        <p:txBody>
          <a:bodyPr/>
          <a:lstStyle/>
          <a:p>
            <a:pPr eaLnBrk="1" hangingPunct="1"/>
            <a:r>
              <a:rPr lang="fr-CA" altLang="fr-FR" sz="3200" smtClean="0">
                <a:solidFill>
                  <a:schemeClr val="bg1"/>
                </a:solidFill>
                <a:latin typeface="Comic Sans MS" pitchFamily="66" charset="0"/>
              </a:rPr>
              <a:t>Cotylédon paniculata, Namibie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Titre 1"/>
          <p:cNvSpPr>
            <a:spLocks noGrp="1"/>
          </p:cNvSpPr>
          <p:nvPr>
            <p:ph type="title"/>
          </p:nvPr>
        </p:nvSpPr>
        <p:spPr>
          <a:xfrm>
            <a:off x="0" y="6264275"/>
            <a:ext cx="9158288" cy="593725"/>
          </a:xfrm>
          <a:solidFill>
            <a:schemeClr val="tx1"/>
          </a:solidFill>
        </p:spPr>
        <p:txBody>
          <a:bodyPr/>
          <a:lstStyle/>
          <a:p>
            <a:pPr eaLnBrk="1" hangingPunct="1"/>
            <a:r>
              <a:rPr lang="fr-CA" altLang="fr-FR" sz="3200" smtClean="0">
                <a:solidFill>
                  <a:schemeClr val="bg1"/>
                </a:solidFill>
                <a:latin typeface="Comic Sans MS" pitchFamily="66" charset="0"/>
              </a:rPr>
              <a:t>Cyprès de Tassali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Titre 1"/>
          <p:cNvSpPr>
            <a:spLocks noGrp="1"/>
          </p:cNvSpPr>
          <p:nvPr>
            <p:ph type="title"/>
          </p:nvPr>
        </p:nvSpPr>
        <p:spPr>
          <a:xfrm>
            <a:off x="0" y="6264275"/>
            <a:ext cx="9144000" cy="741363"/>
          </a:xfrm>
          <a:solidFill>
            <a:schemeClr val="tx1"/>
          </a:solidFill>
        </p:spPr>
        <p:txBody>
          <a:bodyPr/>
          <a:lstStyle/>
          <a:p>
            <a:pPr eaLnBrk="1" hangingPunct="1"/>
            <a:r>
              <a:rPr lang="fr-CA" altLang="fr-FR" sz="3200" smtClean="0">
                <a:solidFill>
                  <a:schemeClr val="bg1"/>
                </a:solidFill>
                <a:latin typeface="Comic Sans MS" pitchFamily="66" charset="0"/>
              </a:rPr>
              <a:t>Dragonniers des Canaries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Titre 1"/>
          <p:cNvSpPr>
            <a:spLocks noGrp="1"/>
          </p:cNvSpPr>
          <p:nvPr>
            <p:ph type="title"/>
          </p:nvPr>
        </p:nvSpPr>
        <p:spPr>
          <a:xfrm>
            <a:off x="0" y="6264275"/>
            <a:ext cx="9144000" cy="604838"/>
          </a:xfrm>
          <a:solidFill>
            <a:schemeClr val="tx1"/>
          </a:solidFill>
        </p:spPr>
        <p:txBody>
          <a:bodyPr/>
          <a:lstStyle/>
          <a:p>
            <a:pPr eaLnBrk="1" hangingPunct="1"/>
            <a:r>
              <a:rPr lang="fr-CA" altLang="fr-FR" sz="3200" smtClean="0">
                <a:solidFill>
                  <a:schemeClr val="bg1"/>
                </a:solidFill>
                <a:latin typeface="Comic Sans MS" pitchFamily="66" charset="0"/>
              </a:rPr>
              <a:t>Eucalyptus arc en ciel, Philippines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Titre 1"/>
          <p:cNvSpPr>
            <a:spLocks noGrp="1"/>
          </p:cNvSpPr>
          <p:nvPr>
            <p:ph type="title"/>
          </p:nvPr>
        </p:nvSpPr>
        <p:spPr>
          <a:xfrm>
            <a:off x="0" y="6173788"/>
            <a:ext cx="9144000" cy="684212"/>
          </a:xfrm>
          <a:solidFill>
            <a:schemeClr val="tx1"/>
          </a:solidFill>
        </p:spPr>
        <p:txBody>
          <a:bodyPr/>
          <a:lstStyle/>
          <a:p>
            <a:pPr eaLnBrk="1" hangingPunct="1"/>
            <a:r>
              <a:rPr lang="fr-CA" altLang="fr-FR" sz="3200" smtClean="0">
                <a:solidFill>
                  <a:schemeClr val="bg1"/>
                </a:solidFill>
                <a:latin typeface="Comic Sans MS" pitchFamily="66" charset="0"/>
              </a:rPr>
              <a:t>Figuier étrangleur, Australie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Titre 1"/>
          <p:cNvSpPr>
            <a:spLocks noGrp="1"/>
          </p:cNvSpPr>
          <p:nvPr>
            <p:ph type="title"/>
          </p:nvPr>
        </p:nvSpPr>
        <p:spPr>
          <a:xfrm>
            <a:off x="0" y="6264275"/>
            <a:ext cx="9144000" cy="593725"/>
          </a:xfrm>
          <a:solidFill>
            <a:schemeClr val="tx1"/>
          </a:solidFill>
        </p:spPr>
        <p:txBody>
          <a:bodyPr/>
          <a:lstStyle/>
          <a:p>
            <a:pPr eaLnBrk="1" hangingPunct="1"/>
            <a:r>
              <a:rPr lang="fr-CA" altLang="fr-FR" sz="3200" smtClean="0">
                <a:solidFill>
                  <a:schemeClr val="bg1"/>
                </a:solidFill>
                <a:latin typeface="Comic Sans MS" pitchFamily="66" charset="0"/>
              </a:rPr>
              <a:t>Joshua tree, Californie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700"/>
            <a:ext cx="9144000" cy="687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Titre 1"/>
          <p:cNvSpPr>
            <a:spLocks noGrp="1"/>
          </p:cNvSpPr>
          <p:nvPr>
            <p:ph type="title"/>
          </p:nvPr>
        </p:nvSpPr>
        <p:spPr>
          <a:xfrm>
            <a:off x="0" y="6264275"/>
            <a:ext cx="9144000" cy="665163"/>
          </a:xfrm>
          <a:solidFill>
            <a:schemeClr val="tx1"/>
          </a:solidFill>
        </p:spPr>
        <p:txBody>
          <a:bodyPr/>
          <a:lstStyle/>
          <a:p>
            <a:pPr eaLnBrk="1" hangingPunct="1"/>
            <a:r>
              <a:rPr lang="fr-CA" altLang="fr-FR" sz="3200" smtClean="0">
                <a:solidFill>
                  <a:schemeClr val="bg1"/>
                </a:solidFill>
                <a:latin typeface="Comic Sans MS" pitchFamily="66" charset="0"/>
              </a:rPr>
              <a:t>Lala palms tree, Afrique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0" y="0"/>
            <a:ext cx="91757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Titre 1"/>
          <p:cNvSpPr>
            <a:spLocks noGrp="1"/>
          </p:cNvSpPr>
          <p:nvPr>
            <p:ph type="title"/>
          </p:nvPr>
        </p:nvSpPr>
        <p:spPr>
          <a:xfrm>
            <a:off x="0" y="6129338"/>
            <a:ext cx="9144000" cy="728662"/>
          </a:xfrm>
          <a:solidFill>
            <a:schemeClr val="tx1"/>
          </a:solidFill>
        </p:spPr>
        <p:txBody>
          <a:bodyPr/>
          <a:lstStyle/>
          <a:p>
            <a:pPr eaLnBrk="1" hangingPunct="1"/>
            <a:r>
              <a:rPr lang="fr-CA" altLang="fr-FR" sz="3200" smtClean="0">
                <a:solidFill>
                  <a:schemeClr val="bg1"/>
                </a:solidFill>
                <a:latin typeface="Comic Sans MS" pitchFamily="66" charset="0"/>
              </a:rPr>
              <a:t>Mojave yucca, sud des États-Unis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450" y="0"/>
            <a:ext cx="91630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Titre 1"/>
          <p:cNvSpPr>
            <a:spLocks noGrp="1"/>
          </p:cNvSpPr>
          <p:nvPr>
            <p:ph type="title"/>
          </p:nvPr>
        </p:nvSpPr>
        <p:spPr>
          <a:xfrm>
            <a:off x="-44450" y="6129338"/>
            <a:ext cx="9188450" cy="733425"/>
          </a:xfrm>
          <a:solidFill>
            <a:schemeClr val="tx1"/>
          </a:solidFill>
        </p:spPr>
        <p:txBody>
          <a:bodyPr/>
          <a:lstStyle/>
          <a:p>
            <a:pPr eaLnBrk="1" hangingPunct="1"/>
            <a:r>
              <a:rPr lang="fr-CA" altLang="fr-FR" sz="3200" smtClean="0">
                <a:solidFill>
                  <a:schemeClr val="bg1"/>
                </a:solidFill>
                <a:latin typeface="Comic Sans MS" pitchFamily="66" charset="0"/>
              </a:rPr>
              <a:t>Nubian dragon tree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0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3" name="Titre 1"/>
          <p:cNvSpPr>
            <a:spLocks noGrp="1"/>
          </p:cNvSpPr>
          <p:nvPr>
            <p:ph type="title"/>
          </p:nvPr>
        </p:nvSpPr>
        <p:spPr>
          <a:xfrm>
            <a:off x="0" y="6219825"/>
            <a:ext cx="9136063" cy="638175"/>
          </a:xfrm>
          <a:solidFill>
            <a:schemeClr val="tx1"/>
          </a:solidFill>
        </p:spPr>
        <p:txBody>
          <a:bodyPr/>
          <a:lstStyle/>
          <a:p>
            <a:pPr eaLnBrk="1" hangingPunct="1"/>
            <a:r>
              <a:rPr lang="fr-CA" altLang="fr-FR" sz="3200" smtClean="0">
                <a:solidFill>
                  <a:schemeClr val="bg1"/>
                </a:solidFill>
                <a:latin typeface="Comic Sans MS" pitchFamily="66" charset="0"/>
              </a:rPr>
              <a:t>Arbre demi homme, Namibie</a:t>
            </a:r>
          </a:p>
        </p:txBody>
      </p:sp>
    </p:spTree>
  </p:cSld>
  <p:clrMapOvr>
    <a:masterClrMapping/>
  </p:clrMapOvr>
  <p:transition spd="slow"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7" name="Titre 1"/>
          <p:cNvSpPr>
            <a:spLocks noGrp="1"/>
          </p:cNvSpPr>
          <p:nvPr>
            <p:ph type="title"/>
          </p:nvPr>
        </p:nvSpPr>
        <p:spPr>
          <a:xfrm>
            <a:off x="-25400" y="6173788"/>
            <a:ext cx="9169400" cy="704850"/>
          </a:xfrm>
          <a:solidFill>
            <a:schemeClr val="tx1"/>
          </a:solidFill>
        </p:spPr>
        <p:txBody>
          <a:bodyPr/>
          <a:lstStyle/>
          <a:p>
            <a:pPr eaLnBrk="1" hangingPunct="1"/>
            <a:r>
              <a:rPr lang="fr-CA" altLang="fr-FR" sz="3200" smtClean="0">
                <a:solidFill>
                  <a:schemeClr val="bg1"/>
                </a:solidFill>
                <a:latin typeface="Comic Sans MS" pitchFamily="66" charset="0"/>
              </a:rPr>
              <a:t>Arbre du Pakistan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173038"/>
            <a:ext cx="93233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1" name="Titre 1"/>
          <p:cNvSpPr>
            <a:spLocks noGrp="1"/>
          </p:cNvSpPr>
          <p:nvPr>
            <p:ph type="title"/>
          </p:nvPr>
        </p:nvSpPr>
        <p:spPr>
          <a:xfrm>
            <a:off x="-19050" y="6308725"/>
            <a:ext cx="9323388" cy="722313"/>
          </a:xfrm>
          <a:solidFill>
            <a:schemeClr val="tx1"/>
          </a:solidFill>
        </p:spPr>
        <p:txBody>
          <a:bodyPr/>
          <a:lstStyle/>
          <a:p>
            <a:pPr eaLnBrk="1" hangingPunct="1"/>
            <a:r>
              <a:rPr lang="fr-CA" altLang="fr-FR" sz="3200" smtClean="0">
                <a:solidFill>
                  <a:schemeClr val="bg1"/>
                </a:solidFill>
                <a:latin typeface="Comic Sans MS" pitchFamily="66" charset="0"/>
              </a:rPr>
              <a:t>Palétuvier, Martinique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5" name="Titre 1"/>
          <p:cNvSpPr>
            <a:spLocks noGrp="1"/>
          </p:cNvSpPr>
          <p:nvPr>
            <p:ph type="title"/>
          </p:nvPr>
        </p:nvSpPr>
        <p:spPr>
          <a:xfrm>
            <a:off x="0" y="6219825"/>
            <a:ext cx="9144000" cy="638175"/>
          </a:xfrm>
          <a:solidFill>
            <a:schemeClr val="tx1"/>
          </a:solidFill>
        </p:spPr>
        <p:txBody>
          <a:bodyPr/>
          <a:lstStyle/>
          <a:p>
            <a:pPr eaLnBrk="1" hangingPunct="1"/>
            <a:r>
              <a:rPr lang="fr-CA" altLang="fr-FR" sz="3200" smtClean="0">
                <a:solidFill>
                  <a:schemeClr val="bg1"/>
                </a:solidFill>
                <a:latin typeface="Comic Sans MS" pitchFamily="66" charset="0"/>
              </a:rPr>
              <a:t>Palétuvier, mangrove, Gabon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19" name="Titre 1"/>
          <p:cNvSpPr>
            <a:spLocks noGrp="1"/>
          </p:cNvSpPr>
          <p:nvPr>
            <p:ph type="title"/>
          </p:nvPr>
        </p:nvSpPr>
        <p:spPr>
          <a:xfrm>
            <a:off x="0" y="6173788"/>
            <a:ext cx="9144000" cy="688975"/>
          </a:xfrm>
          <a:solidFill>
            <a:schemeClr val="tx1"/>
          </a:solidFill>
        </p:spPr>
        <p:txBody>
          <a:bodyPr/>
          <a:lstStyle/>
          <a:p>
            <a:pPr eaLnBrk="1" hangingPunct="1"/>
            <a:r>
              <a:rPr lang="fr-CA" altLang="fr-FR" sz="3200" smtClean="0">
                <a:solidFill>
                  <a:schemeClr val="bg1"/>
                </a:solidFill>
                <a:latin typeface="Comic Sans MS" pitchFamily="66" charset="0"/>
              </a:rPr>
              <a:t>Palmier bouteille, Martinique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0"/>
            <a:ext cx="915352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3" name="Titre 1"/>
          <p:cNvSpPr>
            <a:spLocks noGrp="1"/>
          </p:cNvSpPr>
          <p:nvPr>
            <p:ph type="title"/>
          </p:nvPr>
        </p:nvSpPr>
        <p:spPr>
          <a:xfrm>
            <a:off x="0" y="6173788"/>
            <a:ext cx="9148763" cy="684212"/>
          </a:xfrm>
          <a:solidFill>
            <a:schemeClr val="tx1"/>
          </a:solidFill>
        </p:spPr>
        <p:txBody>
          <a:bodyPr/>
          <a:lstStyle/>
          <a:p>
            <a:pPr eaLnBrk="1" hangingPunct="1"/>
            <a:r>
              <a:rPr lang="fr-CA" altLang="fr-FR" sz="3200" smtClean="0">
                <a:solidFill>
                  <a:schemeClr val="bg1"/>
                </a:solidFill>
                <a:latin typeface="Comic Sans MS" pitchFamily="66" charset="0"/>
              </a:rPr>
              <a:t>Palmier dattier des Iles Canaries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5125" y="2133600"/>
            <a:ext cx="3333750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7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3825"/>
            <a:ext cx="9144000" cy="698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8" name="Titre 1"/>
          <p:cNvSpPr>
            <a:spLocks noGrp="1"/>
          </p:cNvSpPr>
          <p:nvPr>
            <p:ph type="title"/>
          </p:nvPr>
        </p:nvSpPr>
        <p:spPr>
          <a:xfrm>
            <a:off x="0" y="6129338"/>
            <a:ext cx="9144000" cy="733425"/>
          </a:xfrm>
          <a:solidFill>
            <a:schemeClr val="tx1"/>
          </a:solidFill>
        </p:spPr>
        <p:txBody>
          <a:bodyPr/>
          <a:lstStyle/>
          <a:p>
            <a:pPr eaLnBrk="1" hangingPunct="1"/>
            <a:r>
              <a:rPr lang="fr-CA" altLang="fr-FR" sz="3200" smtClean="0">
                <a:solidFill>
                  <a:schemeClr val="bg1"/>
                </a:solidFill>
                <a:latin typeface="Comic Sans MS" pitchFamily="66" charset="0"/>
              </a:rPr>
              <a:t>Palmier tallipot, Asie tropicale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1" name="Titre 1"/>
          <p:cNvSpPr>
            <a:spLocks noGrp="1"/>
          </p:cNvSpPr>
          <p:nvPr>
            <p:ph type="title"/>
          </p:nvPr>
        </p:nvSpPr>
        <p:spPr>
          <a:xfrm>
            <a:off x="0" y="6173788"/>
            <a:ext cx="9144000" cy="684212"/>
          </a:xfrm>
          <a:solidFill>
            <a:schemeClr val="tx1"/>
          </a:solidFill>
        </p:spPr>
        <p:txBody>
          <a:bodyPr/>
          <a:lstStyle/>
          <a:p>
            <a:pPr eaLnBrk="1" hangingPunct="1"/>
            <a:r>
              <a:rPr lang="fr-CA" altLang="fr-FR" sz="3200" smtClean="0">
                <a:solidFill>
                  <a:schemeClr val="bg1"/>
                </a:solidFill>
                <a:latin typeface="Comic Sans MS" pitchFamily="66" charset="0"/>
              </a:rPr>
              <a:t>Pears cactus, îles Galápagos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1613" y="-215900"/>
            <a:ext cx="9588501" cy="728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-201613" y="6308725"/>
            <a:ext cx="9588501" cy="549275"/>
          </a:xfrm>
          <a:solidFill>
            <a:schemeClr val="tx1"/>
          </a:solidFill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CA" sz="3200" dirty="0" smtClean="0">
                <a:solidFill>
                  <a:schemeClr val="bg1"/>
                </a:solidFill>
                <a:latin typeface="Comic Sans MS" pitchFamily="66" charset="0"/>
              </a:rPr>
              <a:t>Pin à cônes épineux, Californie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39" name="Titre 1"/>
          <p:cNvSpPr>
            <a:spLocks noGrp="1"/>
          </p:cNvSpPr>
          <p:nvPr>
            <p:ph type="title"/>
          </p:nvPr>
        </p:nvSpPr>
        <p:spPr>
          <a:xfrm>
            <a:off x="0" y="6129338"/>
            <a:ext cx="9144000" cy="728662"/>
          </a:xfrm>
          <a:solidFill>
            <a:schemeClr val="tx1"/>
          </a:solidFill>
        </p:spPr>
        <p:txBody>
          <a:bodyPr/>
          <a:lstStyle/>
          <a:p>
            <a:pPr eaLnBrk="1" hangingPunct="1"/>
            <a:r>
              <a:rPr lang="fr-CA" altLang="fr-FR" sz="3200" smtClean="0">
                <a:solidFill>
                  <a:schemeClr val="bg1"/>
                </a:solidFill>
                <a:latin typeface="Comic Sans MS" pitchFamily="66" charset="0"/>
              </a:rPr>
              <a:t>Yucca bleu du Mexique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857500"/>
            <a:ext cx="8229600" cy="1143000"/>
          </a:xfrm>
        </p:spPr>
        <p:txBody>
          <a:bodyPr/>
          <a:lstStyle/>
          <a:p>
            <a:pPr eaLnBrk="1" hangingPunct="1"/>
            <a:r>
              <a:rPr lang="fr-CA" altLang="fr-FR" sz="9600" smtClean="0">
                <a:solidFill>
                  <a:schemeClr val="bg1"/>
                </a:solidFill>
                <a:latin typeface="Comic Sans MS" pitchFamily="66" charset="0"/>
              </a:rPr>
              <a:t>Fin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6350"/>
            <a:ext cx="9150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0" y="6488113"/>
            <a:ext cx="25654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fr-CA" altLang="fr-FR">
                <a:solidFill>
                  <a:schemeClr val="bg1"/>
                </a:solidFill>
                <a:latin typeface="Comic Sans MS" pitchFamily="66" charset="0"/>
              </a:rPr>
              <a:t>Un pps de Clément</a:t>
            </a: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3176588" y="6488113"/>
            <a:ext cx="59674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fr-CA" altLang="fr-FR">
                <a:solidFill>
                  <a:schemeClr val="bg1"/>
                </a:solidFill>
                <a:latin typeface="Comic Sans MS" pitchFamily="66" charset="0"/>
              </a:rPr>
              <a:t>Musique Zachary Richard L’arbre est dans ses feuilles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xit" presetSubtype="3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14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1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</TotalTime>
  <Words>167</Words>
  <Application>Microsoft Office PowerPoint</Application>
  <PresentationFormat>Affichage à l'écran (4:3)</PresentationFormat>
  <Paragraphs>44</Paragraphs>
  <Slides>39</Slides>
  <Notes>1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39</vt:i4>
      </vt:variant>
    </vt:vector>
  </HeadingPairs>
  <TitlesOfParts>
    <vt:vector size="43" baseType="lpstr">
      <vt:lpstr>Calibri</vt:lpstr>
      <vt:lpstr>Arial</vt:lpstr>
      <vt:lpstr>Comic Sans MS</vt:lpstr>
      <vt:lpstr>Thème Office</vt:lpstr>
      <vt:lpstr>Arbres  </vt:lpstr>
      <vt:lpstr>Arbre concombre, Yémen</vt:lpstr>
      <vt:lpstr>Arbre à sexe, Ouganda</vt:lpstr>
      <vt:lpstr>Arbre bouteille, île de Socotra Yémen</vt:lpstr>
      <vt:lpstr>Arbre à encens, Sultanat d’Oman</vt:lpstr>
      <vt:lpstr>Arbre à beurre</vt:lpstr>
      <vt:lpstr>Arbre cactus, Mexique</vt:lpstr>
      <vt:lpstr>Arbre du voyageur</vt:lpstr>
      <vt:lpstr>Arbre-et-fleur, Australie</vt:lpstr>
      <vt:lpstr>Australian black boy </vt:lpstr>
      <vt:lpstr>Australian grass tree </vt:lpstr>
      <vt:lpstr>Banyan tree</vt:lpstr>
      <vt:lpstr>Baobab africain</vt:lpstr>
      <vt:lpstr>Baobab australien</vt:lpstr>
      <vt:lpstr>Baobab chacal, Mali</vt:lpstr>
      <vt:lpstr>Baobab diego suarez, Madagascar</vt:lpstr>
      <vt:lpstr>Fony Baobab, Madagascar</vt:lpstr>
      <vt:lpstr>Baobab grandidier, Madagascar</vt:lpstr>
      <vt:lpstr>Botterboom, Afrique</vt:lpstr>
      <vt:lpstr>Cotylédon paniculata, Namibie</vt:lpstr>
      <vt:lpstr>Cyprès de Tassali</vt:lpstr>
      <vt:lpstr>Dragonniers des Canaries</vt:lpstr>
      <vt:lpstr>Eucalyptus arc en ciel, Philippines</vt:lpstr>
      <vt:lpstr>Figuier étrangleur, Australie</vt:lpstr>
      <vt:lpstr>Joshua tree, Californie</vt:lpstr>
      <vt:lpstr>Lala palms tree, Afrique</vt:lpstr>
      <vt:lpstr>Mojave yucca, sud des États-Unis</vt:lpstr>
      <vt:lpstr>Nubian dragon tree</vt:lpstr>
      <vt:lpstr>Arbre demi homme, Namibie</vt:lpstr>
      <vt:lpstr>Arbre du Pakistan</vt:lpstr>
      <vt:lpstr>Palétuvier, Martinique</vt:lpstr>
      <vt:lpstr>Palétuvier, mangrove, Gabon</vt:lpstr>
      <vt:lpstr>Palmier bouteille, Martinique</vt:lpstr>
      <vt:lpstr>Palmier dattier des Iles Canaries</vt:lpstr>
      <vt:lpstr>Palmier tallipot, Asie tropicale</vt:lpstr>
      <vt:lpstr>Pears cactus, îles Galápagos</vt:lpstr>
      <vt:lpstr>Pin à cônes épineux, Californie</vt:lpstr>
      <vt:lpstr>Yucca bleu du Mexique</vt:lpstr>
      <vt:lpstr>Fin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Arbre concombre, Yémen</dc:title>
  <dc:creator>Clément</dc:creator>
  <cp:lastModifiedBy>lucienne</cp:lastModifiedBy>
  <cp:revision>27</cp:revision>
  <dcterms:created xsi:type="dcterms:W3CDTF">2012-06-22T11:48:54Z</dcterms:created>
  <dcterms:modified xsi:type="dcterms:W3CDTF">2015-09-08T12:17:51Z</dcterms:modified>
</cp:coreProperties>
</file>