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2" r:id="rId5"/>
    <p:sldId id="263" r:id="rId6"/>
    <p:sldId id="261" r:id="rId7"/>
    <p:sldId id="259" r:id="rId8"/>
    <p:sldId id="260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71056AD-C864-40BC-B6C7-E69E6D798E08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0B1554F-A27A-4A3D-954A-6D6C2223C61F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785794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Sujet du jour : Moteur critique du da42, pourquoi ?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00034" y="2786058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Cas de la panne en bimoteur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lang="fr-FR" sz="28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notion de moteur critique</a:t>
            </a:r>
            <a:endParaRPr kumimoji="0" lang="fr-F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fr-F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 cas du DA42</a:t>
            </a: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Cas de la panne moteur en bimoteur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2000240"/>
            <a:ext cx="8229600" cy="4709160"/>
          </a:xfrm>
        </p:spPr>
        <p:txBody>
          <a:bodyPr/>
          <a:lstStyle/>
          <a:p>
            <a:r>
              <a:rPr lang="fr-FR" dirty="0" smtClean="0"/>
              <a:t>Conséquences immédiates de la panne en fonction de la phase de vol</a:t>
            </a:r>
          </a:p>
          <a:p>
            <a:endParaRPr lang="fr-FR" dirty="0" smtClean="0"/>
          </a:p>
          <a:p>
            <a:r>
              <a:rPr lang="fr-FR" dirty="0" smtClean="0"/>
              <a:t>Gestion de la panne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Pourquoi un moteur peut-il être qualifié de critique 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709160"/>
          </a:xfrm>
        </p:spPr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  <a:p>
            <a:r>
              <a:rPr lang="fr-FR" dirty="0" smtClean="0"/>
              <a:t>Effets les plus pénalisants sur le pilotage de l’avion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Traction dissymétrique </a:t>
            </a:r>
          </a:p>
          <a:p>
            <a:endParaRPr lang="fr-FR" dirty="0" smtClean="0"/>
          </a:p>
          <a:p>
            <a:r>
              <a:rPr lang="fr-FR" dirty="0" smtClean="0"/>
              <a:t>Couple de lacet lors d’une panne moteur</a:t>
            </a:r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4" name="Flèche vers le bas 3"/>
          <p:cNvSpPr/>
          <p:nvPr/>
        </p:nvSpPr>
        <p:spPr>
          <a:xfrm>
            <a:off x="4071934" y="2714620"/>
            <a:ext cx="428628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Traction dissymétrique (facteur P)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Pourquoi un moteur peut-il être qualifié de critique ? 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2500306"/>
            <a:ext cx="237172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5"/>
          <p:cNvSpPr txBox="1"/>
          <p:nvPr/>
        </p:nvSpPr>
        <p:spPr>
          <a:xfrm>
            <a:off x="928662" y="5000636"/>
            <a:ext cx="763382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fr-FR" dirty="0"/>
              <a:t> </a:t>
            </a:r>
            <a:r>
              <a:rPr lang="fr-FR" dirty="0" smtClean="0"/>
              <a:t>Différence d’incidence entre pale montante et pale descendante: id &gt; </a:t>
            </a:r>
            <a:r>
              <a:rPr lang="fr-FR" dirty="0" err="1" smtClean="0"/>
              <a:t>im</a:t>
            </a:r>
            <a:endParaRPr lang="fr-FR" dirty="0" smtClean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/>
              <a:t> </a:t>
            </a:r>
            <a:r>
              <a:rPr lang="fr-FR" dirty="0" smtClean="0"/>
              <a:t>Traction de la pale descendante supérieure </a:t>
            </a:r>
            <a:endParaRPr lang="fr-FR" dirty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 Traction résultante décalée par rapport à l’axe du moteur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Pourquoi un moteur peut-il être qualifié de critique ? </a:t>
            </a:r>
            <a:endParaRPr lang="fr-FR" dirty="0"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/>
          <a:lstStyle/>
          <a:p>
            <a:r>
              <a:rPr lang="fr-FR" dirty="0" smtClean="0"/>
              <a:t>Traction dissymétrique (facteur P)</a:t>
            </a:r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643182"/>
            <a:ext cx="298132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2000240"/>
            <a:ext cx="8229600" cy="4709160"/>
          </a:xfrm>
        </p:spPr>
        <p:txBody>
          <a:bodyPr/>
          <a:lstStyle/>
          <a:p>
            <a:r>
              <a:rPr lang="fr-FR" dirty="0" smtClean="0"/>
              <a:t>Sur deux moteurs à hélices non-contrarotatives. Pas de moteur critique sur bimoteur à hélices contrarotatives </a:t>
            </a:r>
            <a:r>
              <a:rPr lang="fr-FR" dirty="0" smtClean="0"/>
              <a:t>! (ex : Piper PA34)</a:t>
            </a:r>
            <a:endParaRPr lang="fr-FR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anchor="ctr">
            <a:normAutofit fontScale="90000" lnSpcReduction="1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Pourquoi un moteur peut-il être qualifié de critique ? </a:t>
            </a:r>
            <a:endParaRPr kumimoji="0" lang="fr-FR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cas du DA42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Hélices tournant dans le sens horaire : Moteur critique côté gauche</a:t>
            </a:r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928934"/>
            <a:ext cx="5143536" cy="2427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709160"/>
          </a:xfrm>
        </p:spPr>
        <p:txBody>
          <a:bodyPr/>
          <a:lstStyle/>
          <a:p>
            <a:r>
              <a:rPr lang="fr-FR" dirty="0" smtClean="0"/>
              <a:t>Mise en évidence du moteur critique en vol : simulations de pannes, recherche de </a:t>
            </a:r>
            <a:r>
              <a:rPr lang="fr-FR" dirty="0" err="1" smtClean="0"/>
              <a:t>Vmca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 cas du DA42</a:t>
            </a:r>
            <a:endParaRPr kumimoji="0" lang="fr-FR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329</TotalTime>
  <Words>203</Words>
  <Application>Microsoft Office PowerPoint</Application>
  <PresentationFormat>Affichage à l'écran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Apex</vt:lpstr>
      <vt:lpstr>Sujet du jour : Moteur critique du da42, pourquoi ?</vt:lpstr>
      <vt:lpstr>Cas de la panne moteur en bimoteur</vt:lpstr>
      <vt:lpstr>Pourquoi un moteur peut-il être qualifié de critique ? </vt:lpstr>
      <vt:lpstr>Pourquoi un moteur peut-il être qualifié de critique ? </vt:lpstr>
      <vt:lpstr>Pourquoi un moteur peut-il être qualifié de critique ? </vt:lpstr>
      <vt:lpstr>Diapositive 6</vt:lpstr>
      <vt:lpstr>Le cas du DA42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Renaud</dc:creator>
  <cp:lastModifiedBy>Renaud</cp:lastModifiedBy>
  <cp:revision>37</cp:revision>
  <dcterms:created xsi:type="dcterms:W3CDTF">2019-01-22T18:18:02Z</dcterms:created>
  <dcterms:modified xsi:type="dcterms:W3CDTF">2019-01-22T23:47:17Z</dcterms:modified>
</cp:coreProperties>
</file>