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90" r:id="rId3"/>
    <p:sldId id="283" r:id="rId4"/>
    <p:sldId id="284" r:id="rId5"/>
    <p:sldId id="285" r:id="rId6"/>
    <p:sldId id="257" r:id="rId7"/>
    <p:sldId id="258" r:id="rId8"/>
    <p:sldId id="259" r:id="rId9"/>
    <p:sldId id="260" r:id="rId10"/>
    <p:sldId id="288" r:id="rId11"/>
    <p:sldId id="270" r:id="rId12"/>
    <p:sldId id="272" r:id="rId13"/>
    <p:sldId id="289" r:id="rId14"/>
    <p:sldId id="277" r:id="rId15"/>
    <p:sldId id="287" r:id="rId16"/>
    <p:sldId id="281" r:id="rId17"/>
    <p:sldId id="265" r:id="rId18"/>
    <p:sldId id="286" r:id="rId19"/>
    <p:sldId id="282" r:id="rId20"/>
    <p:sldId id="268" r:id="rId21"/>
    <p:sldId id="261" r:id="rId22"/>
    <p:sldId id="262" r:id="rId23"/>
    <p:sldId id="263" r:id="rId24"/>
    <p:sldId id="264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aWvBlKcqUNVvhlOZc3Mtg" hashData="Njb/zEg+quiDp/P3YuTuS956N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5C4F4842-7257-49E1-8FB9-723513335E5E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DE3827-DF0C-4D22-94BF-FE8C104F3F78}" type="slidenum">
              <a:rPr lang="es-ES"/>
              <a:pPr/>
              <a:t>1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A76986-F226-4090-B9EC-DDC25F25D254}" type="slidenum">
              <a:rPr lang="es-ES"/>
              <a:pPr/>
              <a:t>3</a:t>
            </a:fld>
            <a:endParaRPr lang="es-ES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0C948-941F-4A3E-B801-C38336588BC0}" type="slidenum">
              <a:rPr lang="es-ES"/>
              <a:pPr/>
              <a:t>4</a:t>
            </a:fld>
            <a:endParaRPr lang="es-ES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3A34BD-C53C-4EC7-871C-CD8AE6EB1680}" type="slidenum">
              <a:rPr lang="es-ES"/>
              <a:pPr/>
              <a:t>5</a:t>
            </a:fld>
            <a:endParaRPr lang="es-ES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2076A7-1CED-4129-A42E-A2BAAA0E6A86}" type="slidenum">
              <a:rPr lang="es-ES"/>
              <a:pPr/>
              <a:t>6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E38359-8C6B-47CE-852E-F2F3ACF3D69F}" type="slidenum">
              <a:rPr lang="es-ES"/>
              <a:pPr/>
              <a:t>7</a:t>
            </a:fld>
            <a:endParaRPr lang="es-ES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D36C2-028C-44AE-AC88-BAF8F7158E41}" type="slidenum">
              <a:rPr lang="es-ES"/>
              <a:pPr/>
              <a:t>8</a:t>
            </a:fld>
            <a:endParaRPr lang="es-E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0ECA27-8B69-4F01-AAAF-77D6179C60AD}" type="slidenum">
              <a:rPr lang="es-ES"/>
              <a:pPr/>
              <a:t>9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0712F1-484C-4E02-93D8-46C73811722E}" type="slidenum">
              <a:rPr lang="es-ES"/>
              <a:pPr/>
              <a:t>10</a:t>
            </a:fld>
            <a:endParaRPr lang="es-ES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E33424-1225-4FAB-87C1-58FC8BE48B4A}" type="slidenum">
              <a:rPr lang="es-ES"/>
              <a:pPr/>
              <a:t>11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8F0407-419A-4678-9ACD-E527CFF6F0D3}" type="slidenum">
              <a:rPr lang="es-ES"/>
              <a:pPr/>
              <a:t>12</a:t>
            </a:fld>
            <a:endParaRPr lang="es-E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93AB3F-AAFD-43C1-913F-D8959E5FDF10}" type="slidenum">
              <a:rPr lang="es-ES"/>
              <a:pPr/>
              <a:t>13</a:t>
            </a:fld>
            <a:endParaRPr lang="es-ES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40DB17-AC56-4E68-851A-971DAC00CCBA}" type="slidenum">
              <a:rPr lang="es-ES"/>
              <a:pPr/>
              <a:t>14</a:t>
            </a:fld>
            <a:endParaRPr lang="es-E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4496BC-99F1-4742-AA79-B3E12C36AF6D}" type="slidenum">
              <a:rPr lang="es-ES"/>
              <a:pPr/>
              <a:t>15</a:t>
            </a:fld>
            <a:endParaRPr lang="es-ES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9C9C9B-5BB5-4E8E-A403-B39148FB433F}" type="slidenum">
              <a:rPr lang="es-ES"/>
              <a:pPr/>
              <a:t>16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047D98-2B60-4B2A-967B-CC2A2A536C3E}" type="slidenum">
              <a:rPr lang="es-ES"/>
              <a:pPr/>
              <a:t>17</a:t>
            </a:fld>
            <a:endParaRPr lang="es-E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4E5C14-5EC8-46AE-B8E2-B95596F7087D}" type="slidenum">
              <a:rPr lang="es-ES"/>
              <a:pPr/>
              <a:t>18</a:t>
            </a:fld>
            <a:endParaRPr lang="es-ES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33EC68-0E3D-4757-8AE6-C311BCEEEFDB}" type="slidenum">
              <a:rPr lang="es-ES"/>
              <a:pPr/>
              <a:t>19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298F50-CB05-4991-B8C7-40E55AA0E2FB}" type="slidenum">
              <a:rPr lang="es-ES"/>
              <a:pPr/>
              <a:t>20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6C769E-CB7E-4AB6-A660-B6D6AA2A3F33}" type="slidenum">
              <a:rPr lang="es-ES"/>
              <a:pPr/>
              <a:t>21</a:t>
            </a:fld>
            <a:endParaRPr lang="es-E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0F07BE-0FD0-44FE-B3DC-2D061BA30E78}" type="slidenum">
              <a:rPr lang="es-ES"/>
              <a:pPr/>
              <a:t>22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DEA060-AEA9-4DB6-BAEE-1078F7453AC3}" type="slidenum">
              <a:rPr lang="es-ES"/>
              <a:pPr/>
              <a:t>23</a:t>
            </a:fld>
            <a:endParaRPr lang="es-E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7F3820-499C-4FB2-A3A6-C9DB058DA903}" type="slidenum">
              <a:rPr lang="es-ES"/>
              <a:pPr/>
              <a:t>24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C435-D3CE-4603-8642-D803260B725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C09418-9598-4E8B-88DF-B46B8325329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B5CCA-1E29-4925-9BB1-196368F99D7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9556B-8B96-42CA-837D-BCD85BED690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1078A-8DF2-4D5F-A26E-0BDD2CD8F12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6B2BF-7BCE-4A52-9D6E-33731826B59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06C36-4580-4329-974F-39DEB4CB242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E65C1-9611-4B3C-ADDA-9BF8D55BD97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3BA93F-58E1-48AE-96D9-7803D9FCCA2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75BFA-355D-471C-8060-AFBDC22A6EA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6692C-F07D-477C-AFDD-9615C14489D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D1EF443C-2C90-4770-B035-3C88D2F71D82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795963" y="5516563"/>
            <a:ext cx="2647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CL" sz="2000" b="0">
                <a:solidFill>
                  <a:srgbClr val="FF9999"/>
                </a:solidFill>
              </a:rPr>
              <a:t>Autor :   Víctor Acosta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940425" y="6092825"/>
            <a:ext cx="249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0">
                <a:solidFill>
                  <a:srgbClr val="FF9999"/>
                </a:solidFill>
              </a:rPr>
              <a:t>Canta Lucho Barrios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 rot="-349327">
            <a:off x="1476375" y="1412875"/>
            <a:ext cx="5076825" cy="698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749327" scaled="1"/>
                </a:gradFill>
                <a:latin typeface="Times New Roman"/>
                <a:cs typeface="Times New Roman"/>
              </a:rPr>
              <a:t>LA JOYA DEL PACÍFICO</a:t>
            </a: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 rot="-563701">
            <a:off x="2268538" y="2492375"/>
            <a:ext cx="3495675" cy="22860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963701" scaled="1"/>
                </a:gradFill>
                <a:latin typeface="Times New Roman"/>
                <a:cs typeface="Times New Roman"/>
              </a:rPr>
              <a:t>Valparaíso</a:t>
            </a:r>
            <a:endParaRPr lang="en-US" sz="60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963701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2060" name="Picture 12" descr="luna y estrel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692150"/>
            <a:ext cx="981075" cy="952500"/>
          </a:xfrm>
          <a:prstGeom prst="rect">
            <a:avLst/>
          </a:prstGeom>
          <a:noFill/>
        </p:spPr>
      </p:pic>
      <p:pic>
        <p:nvPicPr>
          <p:cNvPr id="2064" name="Picture 16" descr="Estrella luminos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797425"/>
            <a:ext cx="495300" cy="438150"/>
          </a:xfrm>
          <a:prstGeom prst="rect">
            <a:avLst/>
          </a:prstGeom>
          <a:noFill/>
        </p:spPr>
      </p:pic>
      <p:pic>
        <p:nvPicPr>
          <p:cNvPr id="2065" name="Picture 17" descr="Estrella luminos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5373688"/>
            <a:ext cx="495300" cy="438150"/>
          </a:xfrm>
          <a:prstGeom prst="rect">
            <a:avLst/>
          </a:prstGeom>
          <a:noFill/>
        </p:spPr>
      </p:pic>
      <p:pic>
        <p:nvPicPr>
          <p:cNvPr id="2066" name="Picture 18" descr="Estrella luminos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5661025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704">
    <p:split orient="vert"/>
    <p:sndAc>
      <p:stSnd loop="1">
        <p:snd r:embed="rId3" name="Lucho Barrios - Valparai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5" grpId="0"/>
      <p:bldP spid="2057" grpId="0" animBg="1"/>
      <p:bldP spid="20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D:\Bigfun\chile%20MAP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42852"/>
            <a:ext cx="3143272" cy="654140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33113508_8b680571be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93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10998016_3d46425c03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156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 descr="107810772_31f7b1ea88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125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Imagen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11188" y="260350"/>
            <a:ext cx="5600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400">
                <a:solidFill>
                  <a:schemeClr val="bg1"/>
                </a:solidFill>
              </a:rPr>
              <a:t>Eres un arco iris de múltiples colores</a:t>
            </a:r>
            <a:endParaRPr lang="es-ES" sz="2400">
              <a:solidFill>
                <a:schemeClr val="bg1"/>
              </a:solidFill>
            </a:endParaRPr>
          </a:p>
          <a:p>
            <a:pPr algn="ctr"/>
            <a:r>
              <a:rPr lang="es-CL" sz="2400">
                <a:solidFill>
                  <a:schemeClr val="bg1"/>
                </a:solidFill>
              </a:rPr>
              <a:t>tú, Valparaíso, puerto principal,</a:t>
            </a:r>
          </a:p>
        </p:txBody>
      </p:sp>
    </p:spTree>
  </p:cSld>
  <p:clrMapOvr>
    <a:masterClrMapping/>
  </p:clrMapOvr>
  <p:transition spd="med" advClick="0" advTm="676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n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52438" y="242888"/>
            <a:ext cx="54689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400">
                <a:solidFill>
                  <a:schemeClr val="bg1"/>
                </a:solidFill>
              </a:rPr>
              <a:t>tus mujeres son blancas margaritas,</a:t>
            </a:r>
            <a:endParaRPr lang="es-ES" sz="2400">
              <a:solidFill>
                <a:schemeClr val="bg1"/>
              </a:solidFill>
            </a:endParaRPr>
          </a:p>
          <a:p>
            <a:pPr algn="ctr"/>
            <a:r>
              <a:rPr lang="es-CL" sz="2400">
                <a:solidFill>
                  <a:schemeClr val="bg1"/>
                </a:solidFill>
              </a:rPr>
              <a:t>todas ellas arrancadas de tu mar.</a:t>
            </a:r>
          </a:p>
        </p:txBody>
      </p:sp>
    </p:spTree>
  </p:cSld>
  <p:clrMapOvr>
    <a:masterClrMapping/>
  </p:clrMapOvr>
  <p:transition spd="med" advClick="0" advTm="812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Playa Anch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965575" y="1166813"/>
            <a:ext cx="4991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Al mirarte de Playa Ancha, lindo puerto,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allí se ven las naves, al salir y al entrar</a:t>
            </a:r>
          </a:p>
        </p:txBody>
      </p:sp>
    </p:spTree>
  </p:cSld>
  <p:clrMapOvr>
    <a:masterClrMapping/>
  </p:clrMapOvr>
  <p:transition spd="med" advClick="0" advTm="817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Imagen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50825" y="188913"/>
            <a:ext cx="45227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el marino te canta esta canción;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yo sin ti no vivo, puerto de mi amor.</a:t>
            </a:r>
            <a:endParaRPr lang="es-ES" sz="2000">
              <a:solidFill>
                <a:schemeClr val="bg1"/>
              </a:solidFill>
            </a:endParaRPr>
          </a:p>
          <a:p>
            <a:pPr algn="ctr" eaLnBrk="0" hangingPunct="0"/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743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 descr="Imagen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3276600" y="260350"/>
            <a:ext cx="55991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Del cerro Los Placeres, yo me pasé al Barón,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me vine al Cordillera en busca de tu amor,</a:t>
            </a:r>
          </a:p>
        </p:txBody>
      </p:sp>
    </p:spTree>
  </p:cSld>
  <p:clrMapOvr>
    <a:masterClrMapping/>
  </p:clrMapOvr>
  <p:transition spd="med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erro aleg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5381625" y="5241925"/>
            <a:ext cx="3762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te fuiste al Cerro Alegre y yo, </a:t>
            </a:r>
          </a:p>
          <a:p>
            <a:pPr algn="ctr"/>
            <a:r>
              <a:rPr lang="es-CL" sz="2000">
                <a:solidFill>
                  <a:schemeClr val="bg1"/>
                </a:solidFill>
              </a:rPr>
              <a:t>siempre detrás,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porteña buena moza,</a:t>
            </a:r>
          </a:p>
          <a:p>
            <a:pPr algn="ctr"/>
            <a:r>
              <a:rPr lang="es-CL" sz="2000">
                <a:solidFill>
                  <a:schemeClr val="bg1"/>
                </a:solidFill>
              </a:rPr>
              <a:t> no me hagas sufrir más.</a:t>
            </a:r>
            <a:endParaRPr lang="es-ES" sz="2000">
              <a:solidFill>
                <a:schemeClr val="bg1"/>
              </a:solidFill>
            </a:endParaRPr>
          </a:p>
          <a:p>
            <a:pPr algn="ctr" eaLnBrk="0" hangingPunct="0"/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759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Plaza Victo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2627313" y="4076700"/>
            <a:ext cx="6021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La plaza de La Victoria es un centro social, o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Avenida Pedro Montt, como tú no hay otra igual</a:t>
            </a:r>
            <a:r>
              <a:rPr lang="es-CL" sz="2000"/>
              <a:t>,</a:t>
            </a:r>
          </a:p>
        </p:txBody>
      </p:sp>
    </p:spTree>
  </p:cSld>
  <p:clrMapOvr>
    <a:masterClrMapping/>
  </p:clrMapOvr>
  <p:transition spd="med" advClick="0" advTm="773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5" name="Picture 5" descr="torpeder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</p:spPr>
      </p:pic>
      <p:sp>
        <p:nvSpPr>
          <p:cNvPr id="107526" name="Rectangle 6"/>
          <p:cNvSpPr>
            <a:spLocks noChangeArrowheads="1"/>
          </p:cNvSpPr>
          <p:nvPr/>
        </p:nvSpPr>
        <p:spPr bwMode="auto">
          <a:xfrm>
            <a:off x="539750" y="333375"/>
            <a:ext cx="57816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mas yo quisiera cantarte con todito el corazón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Torpederas de mi ensueño, </a:t>
            </a:r>
          </a:p>
          <a:p>
            <a:pPr algn="ctr"/>
            <a:r>
              <a:rPr lang="es-CL" sz="2000">
                <a:solidFill>
                  <a:schemeClr val="bg1"/>
                </a:solidFill>
              </a:rPr>
              <a:t>Valparaíso de mi amor.</a:t>
            </a:r>
            <a:endParaRPr lang="es-ES" sz="2000">
              <a:solidFill>
                <a:schemeClr val="bg1"/>
              </a:solidFill>
            </a:endParaRPr>
          </a:p>
          <a:p>
            <a:pPr algn="ctr" eaLnBrk="0" hangingPunct="0"/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87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119227366_6854c6622f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641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manumen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9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3" name="Picture 3" descr="Imagen 1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14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Imagen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348038" y="5734050"/>
            <a:ext cx="55673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En mis primeros años yo quise descubrir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la historia de tus cerros, jugando al volantín.</a:t>
            </a:r>
          </a:p>
        </p:txBody>
      </p:sp>
    </p:spTree>
  </p:cSld>
  <p:clrMapOvr>
    <a:masterClrMapping/>
  </p:clrMapOvr>
  <p:transition spd="med" advClick="0" advTm="786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0" name="Picture 4" descr="506903430_b646f30e0f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5364163" y="188913"/>
            <a:ext cx="33718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Como las mariposas </a:t>
            </a:r>
          </a:p>
          <a:p>
            <a:pPr algn="ctr"/>
            <a:r>
              <a:rPr lang="es-CL" sz="2000">
                <a:solidFill>
                  <a:schemeClr val="bg1"/>
                </a:solidFill>
              </a:rPr>
              <a:t>que vuelan entre las rosas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Yo recorrí tus cerros</a:t>
            </a:r>
          </a:p>
          <a:p>
            <a:pPr algn="ctr"/>
            <a:r>
              <a:rPr lang="es-CL" sz="2000">
                <a:solidFill>
                  <a:schemeClr val="bg1"/>
                </a:solidFill>
              </a:rPr>
              <a:t> hasta el último confín</a:t>
            </a:r>
            <a:r>
              <a:rPr lang="es-CL" sz="2000"/>
              <a:t>.</a:t>
            </a:r>
          </a:p>
        </p:txBody>
      </p:sp>
    </p:spTree>
  </p:cSld>
  <p:clrMapOvr>
    <a:masterClrMapping/>
  </p:clrMapOvr>
  <p:transition spd="med" advClick="0" advTm="76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Picture 3" descr="476335037_f9fa8039e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50825" y="476250"/>
            <a:ext cx="5724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Yo me alejé de ti, puerto querido,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y al retornar de nuevo te vuelvo a contemplar</a:t>
            </a:r>
            <a:r>
              <a:rPr lang="es-CL" sz="2000" b="0"/>
              <a:t>.</a:t>
            </a:r>
          </a:p>
        </p:txBody>
      </p:sp>
    </p:spTree>
  </p:cSld>
  <p:clrMapOvr>
    <a:masterClrMapping/>
  </p:clrMapOvr>
  <p:transition spd="med" advClick="0" advTm="840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Viña del Ma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187450" y="765175"/>
            <a:ext cx="5214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La joya del Pacífico te llaman los marinos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y yo te llamo encanto, como Viña del Mar</a:t>
            </a:r>
            <a:r>
              <a:rPr lang="es-CL" sz="2000"/>
              <a:t>.</a:t>
            </a:r>
            <a:endParaRPr lang="es-ES" sz="2000"/>
          </a:p>
          <a:p>
            <a:pPr algn="ctr" eaLnBrk="0" hangingPunct="0"/>
            <a:endParaRPr lang="es-ES" sz="2000"/>
          </a:p>
        </p:txBody>
      </p:sp>
    </p:spTree>
  </p:cSld>
  <p:clrMapOvr>
    <a:masterClrMapping/>
  </p:clrMapOvr>
  <p:transition spd="med" advClick="0" advTm="742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132559223_ae6a2327ef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131763" y="374650"/>
            <a:ext cx="55991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000">
                <a:solidFill>
                  <a:schemeClr val="bg1"/>
                </a:solidFill>
              </a:rPr>
              <a:t>Del cerro Los Placeres, yo me pasé al Barón,</a:t>
            </a:r>
            <a:endParaRPr lang="es-ES" sz="2000">
              <a:solidFill>
                <a:schemeClr val="bg1"/>
              </a:solidFill>
            </a:endParaRPr>
          </a:p>
          <a:p>
            <a:pPr algn="ctr"/>
            <a:r>
              <a:rPr lang="es-CL" sz="2000">
                <a:solidFill>
                  <a:schemeClr val="bg1"/>
                </a:solidFill>
              </a:rPr>
              <a:t>me vine al Cordillera en busca de tu amor,</a:t>
            </a:r>
          </a:p>
        </p:txBody>
      </p:sp>
    </p:spTree>
  </p:cSld>
  <p:clrMapOvr>
    <a:masterClrMapping/>
  </p:clrMapOvr>
  <p:transition spd="med" advClick="0" advTm="765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1470766378_b38f03d759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833438" y="476250"/>
            <a:ext cx="68199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400">
                <a:solidFill>
                  <a:schemeClr val="bg1"/>
                </a:solidFill>
              </a:rPr>
              <a:t>te fuiste al Cerro Alegre y yo, siempre detrás,</a:t>
            </a:r>
            <a:endParaRPr lang="es-ES" sz="2400">
              <a:solidFill>
                <a:schemeClr val="bg1"/>
              </a:solidFill>
            </a:endParaRPr>
          </a:p>
          <a:p>
            <a:pPr algn="ctr"/>
            <a:r>
              <a:rPr lang="es-CL" sz="2400">
                <a:solidFill>
                  <a:schemeClr val="bg1"/>
                </a:solidFill>
              </a:rPr>
              <a:t>porteña buena moza, no me hagas sufrir más.</a:t>
            </a:r>
            <a:endParaRPr lang="es-ES" sz="2400">
              <a:solidFill>
                <a:schemeClr val="bg1"/>
              </a:solidFill>
            </a:endParaRPr>
          </a:p>
          <a:p>
            <a:pPr algn="ctr" eaLnBrk="0" hangingPunct="0"/>
            <a:endParaRPr lang="es-E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74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Imagen 9 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36563" y="188913"/>
            <a:ext cx="72342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400">
                <a:solidFill>
                  <a:schemeClr val="bg1"/>
                </a:solidFill>
              </a:rPr>
              <a:t>La plaza de La Victoria es un centro social, o</a:t>
            </a:r>
            <a:endParaRPr lang="es-ES" sz="2400">
              <a:solidFill>
                <a:schemeClr val="bg1"/>
              </a:solidFill>
            </a:endParaRPr>
          </a:p>
          <a:p>
            <a:pPr algn="ctr"/>
            <a:r>
              <a:rPr lang="es-CL" sz="2400">
                <a:solidFill>
                  <a:schemeClr val="bg1"/>
                </a:solidFill>
              </a:rPr>
              <a:t>Avenida Pedro Montt, como tú no hay otra igual</a:t>
            </a:r>
            <a:r>
              <a:rPr lang="es-CL" sz="2400" i="1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</p:txBody>
      </p:sp>
    </p:spTree>
  </p:cSld>
  <p:clrMapOvr>
    <a:masterClrMapping/>
  </p:clrMapOvr>
  <p:transition spd="med" advClick="0" advTm="74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132558751_dc57d87b52_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725488" y="150813"/>
            <a:ext cx="69040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CL" sz="2400">
                <a:solidFill>
                  <a:schemeClr val="bg1"/>
                </a:solidFill>
              </a:rPr>
              <a:t>mas yo quisiera cantarte con todito el corazón</a:t>
            </a:r>
            <a:endParaRPr lang="es-ES" sz="2400">
              <a:solidFill>
                <a:schemeClr val="bg1"/>
              </a:solidFill>
            </a:endParaRPr>
          </a:p>
          <a:p>
            <a:pPr algn="ctr"/>
            <a:r>
              <a:rPr lang="es-CL" sz="2400">
                <a:solidFill>
                  <a:schemeClr val="bg1"/>
                </a:solidFill>
              </a:rPr>
              <a:t>Torpederas de mi ensueño Valparaíso,</a:t>
            </a:r>
          </a:p>
          <a:p>
            <a:pPr algn="ctr"/>
            <a:r>
              <a:rPr lang="es-CL" sz="2400">
                <a:solidFill>
                  <a:schemeClr val="bg1"/>
                </a:solidFill>
              </a:rPr>
              <a:t>Valparaíso de mi amor.</a:t>
            </a:r>
            <a:endParaRPr lang="es-ES" sz="2400">
              <a:solidFill>
                <a:schemeClr val="bg1"/>
              </a:solidFill>
            </a:endParaRPr>
          </a:p>
          <a:p>
            <a:pPr algn="ctr" eaLnBrk="0" hangingPunct="0"/>
            <a:endParaRPr lang="es-ES" sz="2400">
              <a:solidFill>
                <a:schemeClr val="bg1"/>
              </a:solidFill>
            </a:endParaRP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4427538" y="1484313"/>
            <a:ext cx="441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Feliz día</a:t>
            </a:r>
          </a:p>
          <a:p>
            <a:pPr algn="ctr"/>
            <a:fld id="{EAA9FD9D-8FF9-4C3B-960D-1D1BB55256EF}" type="datetime4"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pPr algn="ctr"/>
              <a:t>19 de noviembre de 2008</a:t>
            </a:fld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,</a:t>
            </a:r>
          </a:p>
          <a:p>
            <a:pPr algn="ctr"/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 son las </a:t>
            </a:r>
            <a:fld id="{8FBAD8A6-4FCF-4D39-9CF5-47E40D178560}" type="datetime10"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pPr algn="ctr"/>
              <a:t>21:43</a:t>
            </a:fld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 sylvia.guerrero.gaete@gmail.com</a:t>
            </a:r>
          </a:p>
        </p:txBody>
      </p:sp>
      <p:pic>
        <p:nvPicPr>
          <p:cNvPr id="7" name="Picture 6" descr="The End (animated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1785926"/>
            <a:ext cx="438150" cy="571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6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4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charRg st="3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61">
                                            <p:txEl>
                                              <p:charRg st="3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61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348</Words>
  <Application>Microsoft Office PowerPoint</Application>
  <PresentationFormat>On-screen Show (4:3)</PresentationFormat>
  <Paragraphs>68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Comic Sans MS</vt:lpstr>
      <vt:lpstr>Times New Roman</vt:lpstr>
      <vt:lpstr>Diseño predeterminado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Sylvia</dc:creator>
  <cp:lastModifiedBy>Bob Deveen</cp:lastModifiedBy>
  <cp:revision>12</cp:revision>
  <dcterms:created xsi:type="dcterms:W3CDTF">2008-01-29T02:14:20Z</dcterms:created>
  <dcterms:modified xsi:type="dcterms:W3CDTF">2008-11-19T20:44:12Z</dcterms:modified>
</cp:coreProperties>
</file>