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5" r:id="rId2"/>
    <p:sldId id="257" r:id="rId3"/>
    <p:sldId id="256" r:id="rId4"/>
    <p:sldId id="259" r:id="rId5"/>
    <p:sldId id="260" r:id="rId6"/>
    <p:sldId id="286" r:id="rId7"/>
    <p:sldId id="264" r:id="rId8"/>
    <p:sldId id="265" r:id="rId9"/>
    <p:sldId id="268" r:id="rId10"/>
    <p:sldId id="280" r:id="rId11"/>
    <p:sldId id="271" r:id="rId12"/>
    <p:sldId id="283" r:id="rId13"/>
    <p:sldId id="298" r:id="rId14"/>
    <p:sldId id="272" r:id="rId15"/>
    <p:sldId id="273" r:id="rId16"/>
    <p:sldId id="276" r:id="rId17"/>
    <p:sldId id="284" r:id="rId18"/>
    <p:sldId id="277" r:id="rId19"/>
    <p:sldId id="299" r:id="rId20"/>
    <p:sldId id="285" r:id="rId21"/>
    <p:sldId id="287" r:id="rId22"/>
    <p:sldId id="288" r:id="rId23"/>
    <p:sldId id="289" r:id="rId24"/>
    <p:sldId id="290" r:id="rId25"/>
    <p:sldId id="301" r:id="rId26"/>
    <p:sldId id="291" r:id="rId27"/>
    <p:sldId id="293" r:id="rId28"/>
    <p:sldId id="295" r:id="rId29"/>
    <p:sldId id="296" r:id="rId30"/>
    <p:sldId id="297" r:id="rId31"/>
    <p:sldId id="294" r:id="rId32"/>
    <p:sldId id="305" r:id="rId33"/>
    <p:sldId id="303" r:id="rId34"/>
    <p:sldId id="304" r:id="rId35"/>
    <p:sldId id="308" r:id="rId36"/>
    <p:sldId id="309" r:id="rId37"/>
    <p:sldId id="312" r:id="rId38"/>
    <p:sldId id="311" r:id="rId39"/>
    <p:sldId id="300" r:id="rId40"/>
    <p:sldId id="314" r:id="rId41"/>
    <p:sldId id="313" r:id="rId42"/>
    <p:sldId id="281" r:id="rId43"/>
  </p:sldIdLst>
  <p:sldSz cx="9144000" cy="5715000" type="screen16x10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K4B1QpzZMPt55JY4ItwMg==" hashData="GPSjD/8jtsFHkMxI/LupSlXyLm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130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B1736-F22C-4873-943C-8B41174168AC}" type="datetimeFigureOut">
              <a:rPr lang="hu-HU" smtClean="0"/>
              <a:pPr/>
              <a:t>2019.01.14.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E2CD1-3CAE-42D0-9C01-A2458D91B60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B1736-F22C-4873-943C-8B41174168AC}" type="datetimeFigureOut">
              <a:rPr lang="hu-HU" smtClean="0"/>
              <a:pPr/>
              <a:t>2019.01.14.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E2CD1-3CAE-42D0-9C01-A2458D91B60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B1736-F22C-4873-943C-8B41174168AC}" type="datetimeFigureOut">
              <a:rPr lang="hu-HU" smtClean="0"/>
              <a:pPr/>
              <a:t>2019.01.14.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E2CD1-3CAE-42D0-9C01-A2458D91B60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B1736-F22C-4873-943C-8B41174168AC}" type="datetimeFigureOut">
              <a:rPr lang="hu-HU" smtClean="0"/>
              <a:pPr/>
              <a:t>2019.01.14.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E2CD1-3CAE-42D0-9C01-A2458D91B60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B1736-F22C-4873-943C-8B41174168AC}" type="datetimeFigureOut">
              <a:rPr lang="hu-HU" smtClean="0"/>
              <a:pPr/>
              <a:t>2019.01.14.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E2CD1-3CAE-42D0-9C01-A2458D91B60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B1736-F22C-4873-943C-8B41174168AC}" type="datetimeFigureOut">
              <a:rPr lang="hu-HU" smtClean="0"/>
              <a:pPr/>
              <a:t>2019.01.14.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E2CD1-3CAE-42D0-9C01-A2458D91B60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B1736-F22C-4873-943C-8B41174168AC}" type="datetimeFigureOut">
              <a:rPr lang="hu-HU" smtClean="0"/>
              <a:pPr/>
              <a:t>2019.01.14.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E2CD1-3CAE-42D0-9C01-A2458D91B60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B1736-F22C-4873-943C-8B41174168AC}" type="datetimeFigureOut">
              <a:rPr lang="hu-HU" smtClean="0"/>
              <a:pPr/>
              <a:t>2019.01.14.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E2CD1-3CAE-42D0-9C01-A2458D91B60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B1736-F22C-4873-943C-8B41174168AC}" type="datetimeFigureOut">
              <a:rPr lang="hu-HU" smtClean="0"/>
              <a:pPr/>
              <a:t>2019.01.14.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E2CD1-3CAE-42D0-9C01-A2458D91B60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B1736-F22C-4873-943C-8B41174168AC}" type="datetimeFigureOut">
              <a:rPr lang="hu-HU" smtClean="0"/>
              <a:pPr/>
              <a:t>2019.01.14.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E2CD1-3CAE-42D0-9C01-A2458D91B60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B1736-F22C-4873-943C-8B41174168AC}" type="datetimeFigureOut">
              <a:rPr lang="hu-HU" smtClean="0"/>
              <a:pPr/>
              <a:t>2019.01.14.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3E2CD1-3CAE-42D0-9C01-A2458D91B605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  <p:transition spd="slow" advTm="4000">
    <p:blinds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5B1736-F22C-4873-943C-8B41174168AC}" type="datetimeFigureOut">
              <a:rPr lang="hu-HU" smtClean="0"/>
              <a:pPr/>
              <a:t>2019.01.14.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3E2CD1-3CAE-42D0-9C01-A2458D91B605}" type="slidenum">
              <a:rPr lang="hu-HU" smtClean="0"/>
              <a:pPr/>
              <a:t>‹#›</a:t>
            </a:fld>
            <a:endParaRPr lang="hu-H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4000">
    <p:blinds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gif"/><Relationship Id="rId5" Type="http://schemas.openxmlformats.org/officeDocument/2006/relationships/image" Target="../media/image45.gif"/><Relationship Id="rId4" Type="http://schemas.openxmlformats.org/officeDocument/2006/relationships/image" Target="../media/image4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inter-st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 b="15018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6000">
    <p:blinds dir="vert"/>
    <p:sndAc>
      <p:stSnd>
        <p:snd r:embed="rId2" name="Cold Outside - Jacob Whitesides &amp; Orion Carloto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27746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Kép 3" descr="224021.jpg"/>
          <p:cNvPicPr>
            <a:picLocks noChangeAspect="1"/>
          </p:cNvPicPr>
          <p:nvPr/>
        </p:nvPicPr>
        <p:blipFill>
          <a:blip r:embed="rId2" cstate="print"/>
          <a:srcRect b="2953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361958-admin.jpg"/>
          <p:cNvPicPr>
            <a:picLocks noChangeAspect="1"/>
          </p:cNvPicPr>
          <p:nvPr/>
        </p:nvPicPr>
        <p:blipFill>
          <a:blip r:embed="rId2" cstate="print"/>
          <a:srcRect b="6114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bibury-anglia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aracsonyi-utca-fenyek-kek-ora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czech-winter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dresden-germany-river-elbe-street-snow-winter-night-blue-hou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England_Houses_Evening_Winter_Higham_Hill_London_543374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uvosvolgy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inland_Helsinki_Houses_Winter_Street_Snow_543671_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apan_Kyoto_Winter_Houses_Street_Snow_Night_Street_538339_1280x833.jpg"/>
          <p:cNvPicPr>
            <a:picLocks noChangeAspect="1"/>
          </p:cNvPicPr>
          <p:nvPr/>
        </p:nvPicPr>
        <p:blipFill>
          <a:blip r:embed="rId2" cstate="print"/>
          <a:srcRect b="397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ussia_Moscow_Houses_46780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Finland_Houses_Winter_Naantali_Street_Snow_Street_543703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ermany_Castles_Winter_Harburg_Castle_Town_square_538778_1280x718.jpg"/>
          <p:cNvPicPr>
            <a:picLocks noChangeAspect="1"/>
          </p:cNvPicPr>
          <p:nvPr/>
        </p:nvPicPr>
        <p:blipFill>
          <a:blip r:embed="rId2" cstate="print"/>
          <a:srcRect l="10187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gorod-velikoe-tyrnovo-bolgariia-ulitsa-doma-nebo-elka-fonari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pg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arrow-london-es-a-holib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ussia_Moscow_Houses_Winter_Evening_Street_lights_541855_1280x800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jpg1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karasz-utca-szeged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akoi-havas-hangulat.jpg"/>
          <p:cNvPicPr>
            <a:picLocks noChangeAspect="1"/>
          </p:cNvPicPr>
          <p:nvPr/>
        </p:nvPicPr>
        <p:blipFill>
          <a:blip r:embed="rId2" cstate="print">
            <a:lum bright="10000" contrast="10000"/>
          </a:blip>
          <a:srcRect r="4134" b="4252"/>
          <a:stretch>
            <a:fillRect/>
          </a:stretch>
        </p:blipFill>
        <p:spPr>
          <a:xfrm>
            <a:off x="1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montreal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603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ew-York-City-winter-guide-2018-snow-brownstones-holiday-lights-768x512.jpg"/>
          <p:cNvPicPr>
            <a:picLocks noChangeAspect="1"/>
          </p:cNvPicPr>
          <p:nvPr/>
        </p:nvPicPr>
        <p:blipFill>
          <a:blip r:embed="rId2" cstate="print"/>
          <a:srcRect b="6090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ussia_St._Petersburg_Winter_Houses_Monuments_538540_1280x800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norvegi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pexels-photo-730256.jpe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11339" b="4913"/>
          <a:stretch>
            <a:fillRect/>
          </a:stretch>
        </p:blipFill>
        <p:spPr>
          <a:xfrm>
            <a:off x="-1" y="1"/>
            <a:ext cx="9144001" cy="5714999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omantic-winter-getaways-Amsterdam-1170x778.jpg"/>
          <p:cNvPicPr>
            <a:picLocks noChangeAspect="1"/>
          </p:cNvPicPr>
          <p:nvPr/>
        </p:nvPicPr>
        <p:blipFill>
          <a:blip r:embed="rId2" cstate="print"/>
          <a:srcRect b="5830"/>
          <a:stretch>
            <a:fillRect/>
          </a:stretch>
        </p:blipFill>
        <p:spPr>
          <a:xfrm>
            <a:off x="0" y="-1"/>
            <a:ext cx="9144000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omantic-winter-getaways-new-york-1-1170x728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ussia_Houses_Winter_Yoshkar-Ola_Street_Snow_543366_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Quebec-Happy-to-Wander-27.jp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12159" y="0"/>
            <a:ext cx="911968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nowy Begijnhof edwin van eis.jpg"/>
          <p:cNvPicPr>
            <a:picLocks noChangeAspect="1"/>
          </p:cNvPicPr>
          <p:nvPr/>
        </p:nvPicPr>
        <p:blipFill>
          <a:blip r:embed="rId2" cstate="print"/>
          <a:srcRect l="5249" r="4199"/>
          <a:stretch>
            <a:fillRect/>
          </a:stretch>
        </p:blipFill>
        <p:spPr>
          <a:xfrm>
            <a:off x="1" y="-1"/>
            <a:ext cx="9143999" cy="5715001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ussia_Winter_Vologda_Kremlin_Lantern_Dome_Cross_559231_1280x80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lovenia_Winter_Houses_464258.jpg"/>
          <p:cNvPicPr>
            <a:picLocks noChangeAspect="1"/>
          </p:cNvPicPr>
          <p:nvPr/>
        </p:nvPicPr>
        <p:blipFill>
          <a:blip r:embed="rId2" cstate="print"/>
          <a:srcRect b="609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Switzerland_Houses_462872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tretch>
            <a:fillRect/>
          </a:stretch>
        </p:blipFill>
        <p:spPr>
          <a:xfrm>
            <a:off x="0" y="0"/>
            <a:ext cx="9143999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teli-utcakep--pecs.jpg"/>
          <p:cNvPicPr>
            <a:picLocks noChangeAspect="1"/>
          </p:cNvPicPr>
          <p:nvPr/>
        </p:nvPicPr>
        <p:blipFill>
          <a:blip r:embed="rId2" cstate="print"/>
          <a:srcRect b="212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inter_Houses_Street_436166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t="3226" b="5376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USA_Houses_Bridges_Winter_Minneapolis_Minnesota_541707_1280x853.jpg"/>
          <p:cNvPicPr>
            <a:picLocks noChangeAspect="1"/>
          </p:cNvPicPr>
          <p:nvPr/>
        </p:nvPicPr>
        <p:blipFill>
          <a:blip r:embed="rId2" cstate="print"/>
          <a:srcRect t="553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Russia_St._Petersburg_Houses_Temples_Church_537997_1280x854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inter-city_050240209.jpg"/>
          <p:cNvPicPr>
            <a:picLocks noChangeAspect="1"/>
          </p:cNvPicPr>
          <p:nvPr/>
        </p:nvPicPr>
        <p:blipFill>
          <a:blip r:embed="rId2" cstate="print"/>
          <a:srcRect r="10039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winter-activities-in-NYC-1500x750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rcRect l="19906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</p:spTree>
  </p:cSld>
  <p:clrMapOvr>
    <a:masterClrMapping/>
  </p:clrMapOvr>
  <p:transition spd="slow" advTm="4000">
    <p:blinds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Kép 1" descr="huvosvolgy-ho-alatt.jpg"/>
          <p:cNvPicPr>
            <a:picLocks noChangeAspect="1"/>
          </p:cNvPicPr>
          <p:nvPr/>
        </p:nvPicPr>
        <p:blipFill>
          <a:blip r:embed="rId2" cstate="print"/>
          <a:srcRect b="2362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3" name="Kép 2" descr="024-j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50146" y="3868460"/>
            <a:ext cx="285750" cy="357188"/>
          </a:xfrm>
          <a:prstGeom prst="rect">
            <a:avLst/>
          </a:prstGeom>
        </p:spPr>
      </p:pic>
      <p:pic>
        <p:nvPicPr>
          <p:cNvPr id="4" name="Kép 3" descr="024-d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995940" y="3868464"/>
            <a:ext cx="371475" cy="357188"/>
          </a:xfrm>
          <a:prstGeom prst="rect">
            <a:avLst/>
          </a:prstGeom>
        </p:spPr>
      </p:pic>
      <p:pic>
        <p:nvPicPr>
          <p:cNvPr id="6" name="Kép 5" descr="024-u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662561" y="3868464"/>
            <a:ext cx="333375" cy="357188"/>
          </a:xfrm>
          <a:prstGeom prst="rect">
            <a:avLst/>
          </a:prstGeom>
        </p:spPr>
      </p:pic>
      <p:pic>
        <p:nvPicPr>
          <p:cNvPr id="8" name="Kép 7" descr="024-y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355976" y="3868464"/>
            <a:ext cx="333375" cy="357188"/>
          </a:xfrm>
          <a:prstGeom prst="rect">
            <a:avLst/>
          </a:prstGeom>
        </p:spPr>
      </p:pic>
      <p:sp>
        <p:nvSpPr>
          <p:cNvPr id="9" name="Téglalap 8"/>
          <p:cNvSpPr/>
          <p:nvPr/>
        </p:nvSpPr>
        <p:spPr>
          <a:xfrm>
            <a:off x="0" y="5484168"/>
            <a:ext cx="1960793" cy="2308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900" b="0" cap="none" spc="0" dirty="0" smtClean="0">
                <a:ln w="10160">
                  <a:noFill/>
                  <a:prstDash val="solid"/>
                </a:ln>
                <a:solidFill>
                  <a:srgbClr val="00206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http://judy-pps.blogspot.com</a:t>
            </a:r>
            <a:endParaRPr lang="hu-HU" sz="900" b="0" cap="none" spc="0" dirty="0">
              <a:ln w="10160">
                <a:noFill/>
                <a:prstDash val="solid"/>
              </a:ln>
              <a:solidFill>
                <a:srgbClr val="00206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10" name="Téglalap 9"/>
          <p:cNvSpPr/>
          <p:nvPr/>
        </p:nvSpPr>
        <p:spPr>
          <a:xfrm>
            <a:off x="7029319" y="5484168"/>
            <a:ext cx="2114681" cy="2308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hu-HU" sz="900" b="0" cap="none" spc="0" dirty="0" smtClean="0">
                <a:ln w="10160">
                  <a:noFill/>
                  <a:prstDash val="solid"/>
                </a:ln>
                <a:solidFill>
                  <a:srgbClr val="002060"/>
                </a:solidFill>
                <a:effectLst>
                  <a:outerShdw blurRad="38100" dist="32000" dir="5400000" algn="tl">
                    <a:srgbClr val="000000">
                      <a:alpha val="30000"/>
                    </a:srgbClr>
                  </a:outerShdw>
                </a:effectLst>
                <a:latin typeface="Arial Black" pitchFamily="34" charset="0"/>
              </a:rPr>
              <a:t>http://www.ppsparadicsom.net</a:t>
            </a:r>
            <a:endParaRPr lang="hu-HU" sz="900" b="0" cap="none" spc="0" dirty="0">
              <a:ln w="10160">
                <a:noFill/>
                <a:prstDash val="solid"/>
              </a:ln>
              <a:solidFill>
                <a:srgbClr val="002060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  <a:latin typeface="Arial Black" pitchFamily="34" charset="0"/>
            </a:endParaRPr>
          </a:p>
        </p:txBody>
      </p:sp>
    </p:spTree>
  </p:cSld>
  <p:clrMapOvr>
    <a:masterClrMapping/>
  </p:clrMapOvr>
  <p:transition spd="slow" advTm="20000">
    <p:blinds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303</TotalTime>
  <Words>6</Words>
  <Application>Microsoft Office PowerPoint</Application>
  <PresentationFormat>Diavetítés a képernyőre (16:10 oldalarány)</PresentationFormat>
  <Paragraphs>2</Paragraphs>
  <Slides>42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42</vt:i4>
      </vt:variant>
    </vt:vector>
  </HeadingPairs>
  <TitlesOfParts>
    <vt:vector size="43" baseType="lpstr">
      <vt:lpstr>Office-téma</vt:lpstr>
      <vt:lpstr>1. dia</vt:lpstr>
      <vt:lpstr>2. dia</vt:lpstr>
      <vt:lpstr>3. dia</vt:lpstr>
      <vt:lpstr>4. dia</vt:lpstr>
      <vt:lpstr>5. dia</vt:lpstr>
      <vt:lpstr>6. dia</vt:lpstr>
      <vt:lpstr>7. dia</vt:lpstr>
      <vt:lpstr>8. dia</vt:lpstr>
      <vt:lpstr>9. dia</vt:lpstr>
      <vt:lpstr>10. dia</vt:lpstr>
      <vt:lpstr>11. dia</vt:lpstr>
      <vt:lpstr>12. dia</vt:lpstr>
      <vt:lpstr>13. dia</vt:lpstr>
      <vt:lpstr>14. dia</vt:lpstr>
      <vt:lpstr>15. dia</vt:lpstr>
      <vt:lpstr>16. dia</vt:lpstr>
      <vt:lpstr>17. dia</vt:lpstr>
      <vt:lpstr>18. dia</vt:lpstr>
      <vt:lpstr>19. dia</vt:lpstr>
      <vt:lpstr>20. dia</vt:lpstr>
      <vt:lpstr>21. dia</vt:lpstr>
      <vt:lpstr>22. dia</vt:lpstr>
      <vt:lpstr>23. dia</vt:lpstr>
      <vt:lpstr>24. dia</vt:lpstr>
      <vt:lpstr>25. dia</vt:lpstr>
      <vt:lpstr>26. dia</vt:lpstr>
      <vt:lpstr>27. dia</vt:lpstr>
      <vt:lpstr>28. dia</vt:lpstr>
      <vt:lpstr>29. dia</vt:lpstr>
      <vt:lpstr>30. dia</vt:lpstr>
      <vt:lpstr>31. dia</vt:lpstr>
      <vt:lpstr>32. dia</vt:lpstr>
      <vt:lpstr>33. dia</vt:lpstr>
      <vt:lpstr>34. dia</vt:lpstr>
      <vt:lpstr>35. dia</vt:lpstr>
      <vt:lpstr>36. dia</vt:lpstr>
      <vt:lpstr>37. dia</vt:lpstr>
      <vt:lpstr>38. dia</vt:lpstr>
      <vt:lpstr>39. dia</vt:lpstr>
      <vt:lpstr>40. dia</vt:lpstr>
      <vt:lpstr>41. dia</vt:lpstr>
      <vt:lpstr>42.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dia</dc:title>
  <dc:creator>Judith</dc:creator>
  <cp:lastModifiedBy>Judith</cp:lastModifiedBy>
  <cp:revision>14</cp:revision>
  <dcterms:created xsi:type="dcterms:W3CDTF">2019-01-14T06:49:20Z</dcterms:created>
  <dcterms:modified xsi:type="dcterms:W3CDTF">2019-01-14T14:48:39Z</dcterms:modified>
</cp:coreProperties>
</file>