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6" r:id="rId49"/>
    <p:sldId id="305" r:id="rId50"/>
  </p:sldIdLst>
  <p:sldSz cx="9144000" cy="6858000" type="screen4x3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76" d="100"/>
          <a:sy n="76" d="100"/>
        </p:scale>
        <p:origin x="-346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20FE-4557-49B2-9D7F-AF4744804AD1}" type="datetimeFigureOut">
              <a:rPr lang="he-IL" smtClean="0"/>
              <a:t>כ"ב/ניסן/תשע"ה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05102-84C3-4C96-8256-CCA41CF2054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49928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20FE-4557-49B2-9D7F-AF4744804AD1}" type="datetimeFigureOut">
              <a:rPr lang="he-IL" smtClean="0"/>
              <a:t>כ"ב/ניסן/תשע"ה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05102-84C3-4C96-8256-CCA41CF2054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96049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20FE-4557-49B2-9D7F-AF4744804AD1}" type="datetimeFigureOut">
              <a:rPr lang="he-IL" smtClean="0"/>
              <a:t>כ"ב/ניסן/תשע"ה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05102-84C3-4C96-8256-CCA41CF2054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44183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20FE-4557-49B2-9D7F-AF4744804AD1}" type="datetimeFigureOut">
              <a:rPr lang="he-IL" smtClean="0"/>
              <a:t>כ"ב/ניסן/תשע"ה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05102-84C3-4C96-8256-CCA41CF2054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22607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20FE-4557-49B2-9D7F-AF4744804AD1}" type="datetimeFigureOut">
              <a:rPr lang="he-IL" smtClean="0"/>
              <a:t>כ"ב/ניסן/תשע"ה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05102-84C3-4C96-8256-CCA41CF2054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7475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20FE-4557-49B2-9D7F-AF4744804AD1}" type="datetimeFigureOut">
              <a:rPr lang="he-IL" smtClean="0"/>
              <a:t>כ"ב/ניסן/תשע"ה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05102-84C3-4C96-8256-CCA41CF2054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86697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20FE-4557-49B2-9D7F-AF4744804AD1}" type="datetimeFigureOut">
              <a:rPr lang="he-IL" smtClean="0"/>
              <a:t>כ"ב/ניסן/תשע"ה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05102-84C3-4C96-8256-CCA41CF2054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81770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20FE-4557-49B2-9D7F-AF4744804AD1}" type="datetimeFigureOut">
              <a:rPr lang="he-IL" smtClean="0"/>
              <a:t>כ"ב/ניסן/תשע"ה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05102-84C3-4C96-8256-CCA41CF2054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24612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20FE-4557-49B2-9D7F-AF4744804AD1}" type="datetimeFigureOut">
              <a:rPr lang="he-IL" smtClean="0"/>
              <a:t>כ"ב/ניסן/תשע"ה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05102-84C3-4C96-8256-CCA41CF2054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27784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20FE-4557-49B2-9D7F-AF4744804AD1}" type="datetimeFigureOut">
              <a:rPr lang="he-IL" smtClean="0"/>
              <a:t>כ"ב/ניסן/תשע"ה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05102-84C3-4C96-8256-CCA41CF2054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2219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20FE-4557-49B2-9D7F-AF4744804AD1}" type="datetimeFigureOut">
              <a:rPr lang="he-IL" smtClean="0"/>
              <a:t>כ"ב/ניסן/תשע"ה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05102-84C3-4C96-8256-CCA41CF2054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59323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620FE-4557-49B2-9D7F-AF4744804AD1}" type="datetimeFigureOut">
              <a:rPr lang="he-IL" smtClean="0"/>
              <a:t>כ"ב/ניסן/תשע"ה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A05102-84C3-4C96-8256-CCA41CF2054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500583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0200"/>
            <a:ext cx="9144000" cy="6196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865122" y="188640"/>
            <a:ext cx="341375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200" dirty="0" smtClean="0">
                <a:solidFill>
                  <a:srgbClr val="FF0000"/>
                </a:solidFill>
                <a:latin typeface="Matura MT Script Capitals" panose="03020802060602070202" pitchFamily="66" charset="0"/>
              </a:rPr>
              <a:t>Corsica</a:t>
            </a:r>
            <a:endParaRPr lang="he-IL" sz="7200" dirty="0">
              <a:solidFill>
                <a:srgbClr val="FF0000"/>
              </a:solidFill>
              <a:latin typeface="Matura MT Script Capitals" panose="03020802060602070202" pitchFamily="66" charset="0"/>
            </a:endParaRPr>
          </a:p>
        </p:txBody>
      </p:sp>
      <p:pic>
        <p:nvPicPr>
          <p:cNvPr id="4" name="Mireille Mathieu - Corsica 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666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2113"/>
            <a:ext cx="9144000" cy="6073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7587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5425"/>
            <a:ext cx="9144000" cy="64055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418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75955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054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113"/>
            <a:ext cx="9144000" cy="6580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1718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5150"/>
            <a:ext cx="9144000" cy="5727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01530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6713"/>
            <a:ext cx="9144000" cy="6124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17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2450"/>
            <a:ext cx="9144000" cy="5753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0630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1596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6725"/>
            <a:ext cx="9144000" cy="5924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7487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86647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3763"/>
            <a:ext cx="9144000" cy="5070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1321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7650"/>
            <a:ext cx="9144000" cy="6362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71045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5575"/>
            <a:ext cx="9144000" cy="65452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8229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650"/>
            <a:ext cx="9144000" cy="61071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866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988"/>
            <a:ext cx="9144000" cy="65500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3154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" y="0"/>
            <a:ext cx="91297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24165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2600"/>
            <a:ext cx="9144000" cy="58912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0344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1188"/>
            <a:ext cx="9144000" cy="56340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34839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9275"/>
            <a:ext cx="9144000" cy="5759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3678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5763"/>
            <a:ext cx="9144000" cy="60848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3042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9270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4388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4375"/>
            <a:ext cx="9144000" cy="54292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6500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6863"/>
            <a:ext cx="9144000" cy="62626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5412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8150"/>
            <a:ext cx="9144000" cy="59801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950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" y="0"/>
            <a:ext cx="91217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02987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3538"/>
            <a:ext cx="9144000" cy="6130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4803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400" y="0"/>
            <a:ext cx="70596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92542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3538"/>
            <a:ext cx="9144000" cy="6130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28492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7363"/>
            <a:ext cx="9144000" cy="58816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4428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8150"/>
            <a:ext cx="9144000" cy="5981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2348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063"/>
            <a:ext cx="9144000" cy="61118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99663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88792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4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26830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75"/>
            <a:ext cx="9144000" cy="68262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31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650"/>
            <a:ext cx="9144000" cy="61071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43844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275"/>
            <a:ext cx="9144000" cy="65198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3631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950"/>
            <a:ext cx="9144000" cy="66405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5806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5788"/>
            <a:ext cx="9144000" cy="56848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50021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100"/>
            <a:ext cx="9144000" cy="6527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3879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" y="0"/>
            <a:ext cx="89154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1052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5788"/>
            <a:ext cx="9144000" cy="56848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94706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338"/>
            <a:ext cx="9144000" cy="65373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09703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8" y="0"/>
            <a:ext cx="91281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9776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1868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6537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">
        <p:split/>
      </p:transition>
    </mc:Choice>
    <mc:Fallback>
      <p:transition spd="slow" advClick="0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588" y="6496149"/>
            <a:ext cx="28998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Forte" panose="03060902040502070203" pitchFamily="66" charset="0"/>
              </a:rPr>
              <a:t>Mireille</a:t>
            </a:r>
            <a:r>
              <a:rPr lang="en-US" dirty="0" smtClean="0">
                <a:latin typeface="Forte" panose="03060902040502070203" pitchFamily="66" charset="0"/>
              </a:rPr>
              <a:t> Mathieu - Corsica </a:t>
            </a:r>
            <a:endParaRPr lang="he-IL" dirty="0">
              <a:latin typeface="Forte" panose="03060902040502070203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82261"/>
            <a:ext cx="1451536" cy="21138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74991" y="0"/>
            <a:ext cx="24690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Forte" panose="03060902040502070203" pitchFamily="66" charset="0"/>
              </a:rPr>
              <a:t>Source images - internet</a:t>
            </a:r>
            <a:endParaRPr lang="he-IL" dirty="0">
              <a:latin typeface="Forte" panose="03060902040502070203" pitchFamily="66" charset="0"/>
            </a:endParaRPr>
          </a:p>
        </p:txBody>
      </p:sp>
      <p:pic>
        <p:nvPicPr>
          <p:cNvPr id="1026" name="Picture 2" descr="D:\Documents\PPSX gotovie\3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9605" y="5949280"/>
            <a:ext cx="1412807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8885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0">
        <p:split/>
      </p:transition>
    </mc:Choice>
    <mc:Fallback>
      <p:transition spd="slow" advClick="0" advTm="60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9</Words>
  <Application>Microsoft Office PowerPoint</Application>
  <PresentationFormat>On-screen Show (4:3)</PresentationFormat>
  <Paragraphs>3</Paragraphs>
  <Slides>49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2015-04-11T17:21:27Z</dcterms:created>
  <dcterms:modified xsi:type="dcterms:W3CDTF">2015-04-11T17:37:07Z</dcterms:modified>
</cp:coreProperties>
</file>