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</p:sldIdLst>
  <p:sldSz cx="9144000" cy="6858000" type="screen4x3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79" d="100"/>
          <a:sy n="79" d="100"/>
        </p:scale>
        <p:origin x="-1061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B6BE8-2CB7-4381-80B0-80EB0A21A483}" type="datetimeFigureOut">
              <a:rPr lang="he-IL" smtClean="0"/>
              <a:t>י"ט/כסלו/תשע"ו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8E6C8-E003-4B5B-A3FD-23733C8EFA2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572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B6BE8-2CB7-4381-80B0-80EB0A21A483}" type="datetimeFigureOut">
              <a:rPr lang="he-IL" smtClean="0"/>
              <a:t>י"ט/כסלו/תשע"ו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8E6C8-E003-4B5B-A3FD-23733C8EFA2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34459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B6BE8-2CB7-4381-80B0-80EB0A21A483}" type="datetimeFigureOut">
              <a:rPr lang="he-IL" smtClean="0"/>
              <a:t>י"ט/כסלו/תשע"ו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8E6C8-E003-4B5B-A3FD-23733C8EFA2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40724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B6BE8-2CB7-4381-80B0-80EB0A21A483}" type="datetimeFigureOut">
              <a:rPr lang="he-IL" smtClean="0"/>
              <a:t>י"ט/כסלו/תשע"ו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8E6C8-E003-4B5B-A3FD-23733C8EFA2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76179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B6BE8-2CB7-4381-80B0-80EB0A21A483}" type="datetimeFigureOut">
              <a:rPr lang="he-IL" smtClean="0"/>
              <a:t>י"ט/כסלו/תשע"ו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8E6C8-E003-4B5B-A3FD-23733C8EFA2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61071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B6BE8-2CB7-4381-80B0-80EB0A21A483}" type="datetimeFigureOut">
              <a:rPr lang="he-IL" smtClean="0"/>
              <a:t>י"ט/כסלו/תשע"ו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8E6C8-E003-4B5B-A3FD-23733C8EFA2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85821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B6BE8-2CB7-4381-80B0-80EB0A21A483}" type="datetimeFigureOut">
              <a:rPr lang="he-IL" smtClean="0"/>
              <a:t>י"ט/כסלו/תשע"ו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8E6C8-E003-4B5B-A3FD-23733C8EFA2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53547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B6BE8-2CB7-4381-80B0-80EB0A21A483}" type="datetimeFigureOut">
              <a:rPr lang="he-IL" smtClean="0"/>
              <a:t>י"ט/כסלו/תשע"ו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8E6C8-E003-4B5B-A3FD-23733C8EFA2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76502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B6BE8-2CB7-4381-80B0-80EB0A21A483}" type="datetimeFigureOut">
              <a:rPr lang="he-IL" smtClean="0"/>
              <a:t>י"ט/כסלו/תשע"ו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8E6C8-E003-4B5B-A3FD-23733C8EFA2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37088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B6BE8-2CB7-4381-80B0-80EB0A21A483}" type="datetimeFigureOut">
              <a:rPr lang="he-IL" smtClean="0"/>
              <a:t>י"ט/כסלו/תשע"ו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8E6C8-E003-4B5B-A3FD-23733C8EFA2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83294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B6BE8-2CB7-4381-80B0-80EB0A21A483}" type="datetimeFigureOut">
              <a:rPr lang="he-IL" smtClean="0"/>
              <a:t>י"ט/כסלו/תשע"ו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8E6C8-E003-4B5B-A3FD-23733C8EFA2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2602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B6BE8-2CB7-4381-80B0-80EB0A21A483}" type="datetimeFigureOut">
              <a:rPr lang="he-IL" smtClean="0"/>
              <a:t>י"ט/כסלו/תשע"ו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88E6C8-E003-4B5B-A3FD-23733C8EFA2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181954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4663"/>
            <a:ext cx="9144000" cy="59070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Yanni - Moments Without Time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963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4075"/>
            <a:ext cx="9144000" cy="51498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550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2425"/>
            <a:ext cx="9144000" cy="61531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7013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3275"/>
            <a:ext cx="9144000" cy="52498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3811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3575"/>
            <a:ext cx="9144000" cy="55292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42457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050"/>
            <a:ext cx="9144000" cy="6057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65014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0375"/>
            <a:ext cx="9144000" cy="59372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44032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938"/>
            <a:ext cx="9144000" cy="5824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049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2181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8912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831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1096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1638"/>
            <a:ext cx="9144000" cy="60531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92333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88520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949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814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8938"/>
            <a:ext cx="9144000" cy="6078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4170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8300"/>
            <a:ext cx="9144000" cy="6121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2460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60126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00"/>
            <a:ext cx="9144000" cy="54340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5804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4413"/>
            <a:ext cx="9144000" cy="4827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3598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5963"/>
            <a:ext cx="9144000" cy="54244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86894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17806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5706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1638"/>
            <a:ext cx="9144000" cy="6054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880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313"/>
            <a:ext cx="9144000" cy="66833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2465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5838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0975"/>
            <a:ext cx="9144000" cy="64960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6277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5013"/>
            <a:ext cx="9144000" cy="53863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3352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3238"/>
            <a:ext cx="9144000" cy="5849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926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8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9758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6113"/>
            <a:ext cx="9144000" cy="5564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1530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0250"/>
            <a:ext cx="9144000" cy="5397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74965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2313"/>
            <a:ext cx="9144000" cy="54133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21424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248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8938"/>
            <a:ext cx="9144000" cy="6078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000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23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6480175"/>
            <a:ext cx="3171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/>
              <a:t>Yanni</a:t>
            </a:r>
            <a:r>
              <a:rPr lang="en-US" dirty="0" smtClean="0"/>
              <a:t> - Moments Without Time </a:t>
            </a:r>
            <a:endParaRPr lang="he-IL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41168"/>
            <a:ext cx="1923759" cy="15390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74991" y="28364"/>
            <a:ext cx="24690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 images - internet</a:t>
            </a:r>
            <a:endParaRPr lang="he-IL" dirty="0"/>
          </a:p>
        </p:txBody>
      </p:sp>
      <p:pic>
        <p:nvPicPr>
          <p:cNvPr id="1026" name="Picture 2" descr="D:\Documents\PPSX gotovie\anmddb785b1f8721d8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844" y="5661248"/>
            <a:ext cx="1333500" cy="13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7614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5000">
        <p:randomBar/>
      </p:transition>
    </mc:Choice>
    <mc:Fallback>
      <p:transition spd="slow" advClick="0" advTm="45000">
        <p:randomBar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9</Words>
  <Application>Microsoft Office PowerPoint</Application>
  <PresentationFormat>On-screen Show (4:3)</PresentationFormat>
  <Paragraphs>2</Paragraphs>
  <Slides>37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2015-12-01T14:34:17Z</dcterms:created>
  <dcterms:modified xsi:type="dcterms:W3CDTF">2015-12-01T14:38:51Z</dcterms:modified>
</cp:coreProperties>
</file>