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60" r:id="rId4"/>
    <p:sldId id="259" r:id="rId5"/>
    <p:sldId id="262" r:id="rId6"/>
    <p:sldId id="264" r:id="rId7"/>
    <p:sldId id="265" r:id="rId8"/>
    <p:sldId id="268" r:id="rId9"/>
    <p:sldId id="269" r:id="rId10"/>
    <p:sldId id="272" r:id="rId11"/>
    <p:sldId id="273" r:id="rId12"/>
    <p:sldId id="274" r:id="rId13"/>
    <p:sldId id="275" r:id="rId14"/>
    <p:sldId id="277" r:id="rId15"/>
    <p:sldId id="278" r:id="rId16"/>
    <p:sldId id="279" r:id="rId17"/>
    <p:sldId id="280" r:id="rId18"/>
    <p:sldId id="281" r:id="rId19"/>
    <p:sldId id="282" r:id="rId20"/>
    <p:sldId id="283" r:id="rId21"/>
    <p:sldId id="284" r:id="rId22"/>
    <p:sldId id="285" r:id="rId23"/>
    <p:sldId id="287" r:id="rId24"/>
    <p:sldId id="288" r:id="rId25"/>
    <p:sldId id="289" r:id="rId26"/>
    <p:sldId id="271" r:id="rId27"/>
    <p:sldId id="290" r:id="rId28"/>
  </p:sldIdLst>
  <p:sldSz cx="9144000" cy="5715000" type="screen16x10"/>
  <p:notesSz cx="6858000" cy="9144000"/>
  <p:embeddedFontLst>
    <p:embeddedFont>
      <p:font typeface="Calligraphic" pitchFamily="2" charset="0"/>
      <p:regular r:id="rId29"/>
    </p:embeddedFont>
    <p:embeddedFont>
      <p:font typeface="AcmeFont" pitchFamily="2" charset="0"/>
      <p:regular r:id="rId30"/>
    </p:embeddedFont>
    <p:embeddedFont>
      <p:font typeface="Arial Rounded MT Bold" pitchFamily="34" charset="0"/>
      <p:regular r:id="rId31"/>
    </p:embeddedFont>
    <p:embeddedFont>
      <p:font typeface="Monotype Corsiva" pitchFamily="66" charset="0"/>
      <p:italic r:id="rId32"/>
    </p:embeddedFont>
  </p:embeddedFontLst>
  <p:defaultTextStyle>
    <a:defPPr>
      <a:defRPr lang="nl-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ligraphic" pitchFamily="2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ligraphic" pitchFamily="2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ligraphic" pitchFamily="2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ligraphic" pitchFamily="2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ligraphic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ligraphic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ligraphic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ligraphic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ligraphic" pitchFamily="2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</p:showPr>
  <p:clrMru>
    <a:srgbClr val="3399FF"/>
    <a:srgbClr val="F2F2AC"/>
    <a:srgbClr val="0033CC"/>
    <a:srgbClr val="FF0066"/>
    <a:srgbClr val="FF6600"/>
    <a:srgbClr val="0066FF"/>
    <a:srgbClr val="FF9900"/>
    <a:srgbClr val="99CC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-1134" y="-96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font" Target="fonts/font2.fntdata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nl-NL" smtClean="0"/>
              <a:t>Klik om het opmaakprofiel van de modelondertitel te bewerken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AFB035-9572-4F46-B02E-45CD827AA319}" type="slidenum">
              <a:rPr lang="nl-NL"/>
              <a:pPr>
                <a:defRPr/>
              </a:pPr>
              <a:t>‹N°›</a:t>
            </a:fld>
            <a:endParaRPr lang="nl-NL"/>
          </a:p>
        </p:txBody>
      </p:sp>
    </p:spTree>
  </p:cSld>
  <p:clrMapOvr>
    <a:masterClrMapping/>
  </p:clrMapOvr>
  <p:transition spd="slow" advTm="5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F389A2-D3DF-452E-94AE-E35A2C1D9F3C}" type="slidenum">
              <a:rPr lang="nl-NL"/>
              <a:pPr>
                <a:defRPr/>
              </a:pPr>
              <a:t>‹N°›</a:t>
            </a:fld>
            <a:endParaRPr lang="nl-NL"/>
          </a:p>
        </p:txBody>
      </p:sp>
    </p:spTree>
  </p:cSld>
  <p:clrMapOvr>
    <a:masterClrMapping/>
  </p:clrMapOvr>
  <p:transition spd="slow" advTm="5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3672418"/>
            <a:ext cx="7772400" cy="113506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A85020-3ABB-4F4F-8C4A-F46BA92E7A54}" type="slidenum">
              <a:rPr lang="nl-NL"/>
              <a:pPr>
                <a:defRPr/>
              </a:pPr>
              <a:t>‹N°›</a:t>
            </a:fld>
            <a:endParaRPr lang="nl-NL"/>
          </a:p>
        </p:txBody>
      </p:sp>
    </p:spTree>
  </p:cSld>
  <p:clrMapOvr>
    <a:masterClrMapping/>
  </p:clrMapOvr>
  <p:transition spd="slow" advTm="5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333501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333501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02EC09-42A2-419D-981F-C2B382BB054B}" type="slidenum">
              <a:rPr lang="nl-NL"/>
              <a:pPr>
                <a:defRPr/>
              </a:pPr>
              <a:t>‹N°›</a:t>
            </a:fld>
            <a:endParaRPr lang="nl-NL"/>
          </a:p>
        </p:txBody>
      </p:sp>
    </p:spTree>
  </p:cSld>
  <p:clrMapOvr>
    <a:masterClrMapping/>
  </p:clrMapOvr>
  <p:transition spd="slow" advTm="5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7" y="1279261"/>
            <a:ext cx="4041775" cy="53313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7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F18DF0-74BC-4211-9D39-BF183AE475CE}" type="slidenum">
              <a:rPr lang="nl-NL"/>
              <a:pPr>
                <a:defRPr/>
              </a:pPr>
              <a:t>‹N°›</a:t>
            </a:fld>
            <a:endParaRPr lang="nl-NL"/>
          </a:p>
        </p:txBody>
      </p:sp>
    </p:spTree>
  </p:cSld>
  <p:clrMapOvr>
    <a:masterClrMapping/>
  </p:clrMapOvr>
  <p:transition spd="slow" advTm="5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BD04A8-A563-4A66-BF30-316F9709729F}" type="slidenum">
              <a:rPr lang="nl-NL"/>
              <a:pPr>
                <a:defRPr/>
              </a:pPr>
              <a:t>‹N°›</a:t>
            </a:fld>
            <a:endParaRPr lang="nl-NL"/>
          </a:p>
        </p:txBody>
      </p:sp>
    </p:spTree>
  </p:cSld>
  <p:clrMapOvr>
    <a:masterClrMapping/>
  </p:clrMapOvr>
  <p:transition spd="slow" advTm="5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FC37B3-E232-40AA-911A-AC9254CAC6D2}" type="slidenum">
              <a:rPr lang="nl-NL"/>
              <a:pPr>
                <a:defRPr/>
              </a:pPr>
              <a:t>‹N°›</a:t>
            </a:fld>
            <a:endParaRPr lang="nl-NL"/>
          </a:p>
        </p:txBody>
      </p:sp>
    </p:spTree>
  </p:cSld>
  <p:clrMapOvr>
    <a:masterClrMapping/>
  </p:clrMapOvr>
  <p:transition spd="slow" advTm="5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2" y="227541"/>
            <a:ext cx="3008313" cy="96837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27543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2" y="1195918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08ED3F-D7CB-4175-B44D-45FD237DFBBB}" type="slidenum">
              <a:rPr lang="nl-NL"/>
              <a:pPr>
                <a:defRPr/>
              </a:pPr>
              <a:t>‹N°›</a:t>
            </a:fld>
            <a:endParaRPr lang="nl-NL"/>
          </a:p>
        </p:txBody>
      </p:sp>
    </p:spTree>
  </p:cSld>
  <p:clrMapOvr>
    <a:masterClrMapping/>
  </p:clrMapOvr>
  <p:transition spd="slow" advTm="5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nl-NL" noProof="0" smtClean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3A9F81-8583-4DC1-9C01-C5703E4959C8}" type="slidenum">
              <a:rPr lang="nl-NL"/>
              <a:pPr>
                <a:defRPr/>
              </a:pPr>
              <a:t>‹N°›</a:t>
            </a:fld>
            <a:endParaRPr lang="nl-NL"/>
          </a:p>
        </p:txBody>
      </p:sp>
    </p:spTree>
  </p:cSld>
  <p:clrMapOvr>
    <a:masterClrMapping/>
  </p:clrMapOvr>
  <p:transition spd="slow" advTm="5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A4FFA7-0A0D-485D-B57A-6980BBD1DF24}" type="slidenum">
              <a:rPr lang="nl-NL"/>
              <a:pPr>
                <a:defRPr/>
              </a:pPr>
              <a:t>‹N°›</a:t>
            </a:fld>
            <a:endParaRPr lang="nl-NL"/>
          </a:p>
        </p:txBody>
      </p:sp>
    </p:spTree>
  </p:cSld>
  <p:clrMapOvr>
    <a:masterClrMapping/>
  </p:clrMapOvr>
  <p:transition spd="slow" advTm="5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28866"/>
            <a:ext cx="2057400" cy="4876271"/>
          </a:xfrm>
        </p:spPr>
        <p:txBody>
          <a:bodyPr vert="eaVert"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28866"/>
            <a:ext cx="6019800" cy="4876271"/>
          </a:xfrm>
        </p:spPr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9E5C1C-D161-4F2C-9EB4-36FEEE2C3736}" type="slidenum">
              <a:rPr lang="nl-NL"/>
              <a:pPr>
                <a:defRPr/>
              </a:pPr>
              <a:t>‹N°›</a:t>
            </a:fld>
            <a:endParaRPr lang="nl-NL"/>
          </a:p>
        </p:txBody>
      </p:sp>
    </p:spTree>
  </p:cSld>
  <p:clrMapOvr>
    <a:masterClrMapping/>
  </p:clrMapOvr>
  <p:transition spd="slow" advTm="5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28600"/>
            <a:ext cx="82296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het opmaakprofiel te bewerken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333500"/>
            <a:ext cx="8229600" cy="37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opmaakprofielen van de modeltekst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3825"/>
            <a:ext cx="213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5203825"/>
            <a:ext cx="2895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5203825"/>
            <a:ext cx="213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pPr>
              <a:defRPr/>
            </a:pPr>
            <a:fld id="{E3369E08-6379-448D-8D9A-11E2389CF96F}" type="slidenum">
              <a:rPr lang="nl-NL"/>
              <a:pPr>
                <a:defRPr/>
              </a:pPr>
              <a:t>‹N°›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gif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alain-griot.fr/" TargetMode="External"/><Relationship Id="rId4" Type="http://schemas.openxmlformats.org/officeDocument/2006/relationships/image" Target="../media/image5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7" name="Picture 9" descr="001 (600 x 400)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9" name="Picture 11" descr="001-T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2" name="WordArt 8"/>
          <p:cNvSpPr>
            <a:spLocks noChangeArrowheads="1" noChangeShapeType="1" noTextEdit="1"/>
          </p:cNvSpPr>
          <p:nvPr/>
        </p:nvSpPr>
        <p:spPr bwMode="auto">
          <a:xfrm>
            <a:off x="971550" y="3997325"/>
            <a:ext cx="2952750" cy="7858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6000" kern="1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0066FF"/>
                    </a:gs>
                    <a:gs pos="100000">
                      <a:srgbClr val="FF6600"/>
                    </a:gs>
                  </a:gsLst>
                  <a:path path="rect">
                    <a:fillToRect r="100000" b="10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AcmeFont"/>
              </a:rPr>
              <a:t>Winter</a:t>
            </a:r>
          </a:p>
        </p:txBody>
      </p:sp>
      <p:sp>
        <p:nvSpPr>
          <p:cNvPr id="2053" name="WordArt 10"/>
          <p:cNvSpPr>
            <a:spLocks noChangeArrowheads="1" noChangeShapeType="1" noTextEdit="1"/>
          </p:cNvSpPr>
          <p:nvPr/>
        </p:nvSpPr>
        <p:spPr bwMode="auto">
          <a:xfrm>
            <a:off x="4932363" y="3997325"/>
            <a:ext cx="2952750" cy="7858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6000" kern="1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0066FF"/>
                    </a:gs>
                    <a:gs pos="100000">
                      <a:srgbClr val="FF6600"/>
                    </a:gs>
                  </a:gsLst>
                  <a:path path="rect">
                    <a:fillToRect r="100000" b="10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AcmeFont"/>
              </a:rPr>
              <a:t>Licht</a:t>
            </a:r>
          </a:p>
        </p:txBody>
      </p:sp>
      <p:sp>
        <p:nvSpPr>
          <p:cNvPr id="2054" name="Text Box 12"/>
          <p:cNvSpPr txBox="1">
            <a:spLocks noChangeArrowheads="1"/>
          </p:cNvSpPr>
          <p:nvPr/>
        </p:nvSpPr>
        <p:spPr bwMode="auto">
          <a:xfrm>
            <a:off x="346075" y="5424488"/>
            <a:ext cx="1836738" cy="338137"/>
          </a:xfrm>
          <a:prstGeom prst="rect">
            <a:avLst/>
          </a:prstGeom>
          <a:solidFill>
            <a:srgbClr val="F2F2AC"/>
          </a:solidFill>
          <a:ln w="12700">
            <a:solidFill>
              <a:srgbClr val="FF66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nl-NL" sz="1600" b="1">
                <a:solidFill>
                  <a:srgbClr val="FF6600"/>
                </a:solidFill>
                <a:latin typeface="Arial" charset="0"/>
              </a:rPr>
              <a:t>By TDM-systems</a:t>
            </a:r>
          </a:p>
        </p:txBody>
      </p:sp>
      <p:sp>
        <p:nvSpPr>
          <p:cNvPr id="2055" name="Text Box 13"/>
          <p:cNvSpPr txBox="1">
            <a:spLocks noChangeArrowheads="1"/>
          </p:cNvSpPr>
          <p:nvPr/>
        </p:nvSpPr>
        <p:spPr bwMode="auto">
          <a:xfrm>
            <a:off x="6156325" y="5424488"/>
            <a:ext cx="2652713" cy="338137"/>
          </a:xfrm>
          <a:prstGeom prst="rect">
            <a:avLst/>
          </a:prstGeom>
          <a:solidFill>
            <a:srgbClr val="F2F2AC"/>
          </a:solidFill>
          <a:ln w="12700">
            <a:solidFill>
              <a:srgbClr val="FF66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nl-NL" sz="1600" b="1">
                <a:solidFill>
                  <a:srgbClr val="FF6600"/>
                </a:solidFill>
                <a:latin typeface="Arial" charset="0"/>
              </a:rPr>
              <a:t>Presentatie: Automatisch</a:t>
            </a:r>
          </a:p>
        </p:txBody>
      </p:sp>
    </p:spTree>
  </p:cSld>
  <p:clrMapOvr>
    <a:masterClrMapping/>
  </p:clrMapOvr>
  <p:transition spd="slow" advTm="5000">
    <p:fade/>
    <p:sndAc>
      <p:stSnd>
        <p:snd r:embed="rId2" name="Mantovani &amp; His Orchestra - Vaya Con Dios-212-sec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002 (844 x 562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Picture 6" descr="002-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005 (900 x 598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4" name="Picture 4" descr="005-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004 (900 x 675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8" name="Picture 4" descr="004-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71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007 (900 x 598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7" name="Picture 5" descr="007-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009 (800 x 570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8" name="Picture 4" descr="009-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010 (900 x 599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4" descr="010-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013 (900 x 670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Picture 3" descr="013-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4" descr="015 (900 x 600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Picture 5" descr="015-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018 (900 x 610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5" name="Picture 3" descr="018-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019 (900 x 598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9" name="Picture 3" descr="019-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020 (900 x 597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Picture 3" descr="020-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021 (900 x 598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7" name="Picture 3" descr="021-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023 (720 x 480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5" name="Picture 3" descr="023-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4" descr="024 (850 x 622)"/>
          <p:cNvPicPr>
            <a:picLocks noChangeAspect="1" noChangeArrowheads="1"/>
          </p:cNvPicPr>
          <p:nvPr/>
        </p:nvPicPr>
        <p:blipFill>
          <a:blip r:embed="rId2" cstate="print"/>
          <a:srcRect l="2223" t="3038" r="2223" b="3038"/>
          <a:stretch>
            <a:fillRect/>
          </a:stretch>
        </p:blipFill>
        <p:spPr bwMode="auto">
          <a:xfrm>
            <a:off x="153988" y="142875"/>
            <a:ext cx="8834437" cy="542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1" name="Picture 5" descr="024-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157163"/>
            <a:ext cx="8785225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025 (800 x 600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3" name="Picture 3" descr="025-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026 (800 x 578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7" name="Picture 3" descr="026-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027 (900 x 602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1" name="Picture 3" descr="027-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028 (840 x 560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5" name="Picture 3" descr="028-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029 (900 x 660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699" name="Picture 3" descr="029-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030 (900 x 598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3" name="Picture 3" descr="030-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031 (900 x 600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7" name="Picture 3" descr="03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035 (843 x 571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5" name="Picture 3" descr="035-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513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3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037 (900 x 600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19" name="Picture 3" descr="037-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4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038 (900 x 675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3" name="Picture 3" descr="038-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710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017 (850 x 567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Picture 3" descr="017-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4" name="Text Box 6"/>
          <p:cNvSpPr txBox="1">
            <a:spLocks noChangeArrowheads="1"/>
          </p:cNvSpPr>
          <p:nvPr/>
        </p:nvSpPr>
        <p:spPr bwMode="auto">
          <a:xfrm>
            <a:off x="5416550" y="5292725"/>
            <a:ext cx="3536950" cy="338138"/>
          </a:xfrm>
          <a:prstGeom prst="rect">
            <a:avLst/>
          </a:prstGeom>
          <a:noFill/>
          <a:ln w="317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nl-NL" sz="1600" b="1">
                <a:solidFill>
                  <a:srgbClr val="0033CC"/>
                </a:solidFill>
                <a:latin typeface="Arial Rounded MT Bold" pitchFamily="34" charset="0"/>
              </a:rPr>
              <a:t>Muziek: Mantovani - Vaya Condios</a:t>
            </a:r>
          </a:p>
        </p:txBody>
      </p:sp>
      <p:sp>
        <p:nvSpPr>
          <p:cNvPr id="17417" name="Rectangle 9"/>
          <p:cNvSpPr>
            <a:spLocks noChangeArrowheads="1"/>
          </p:cNvSpPr>
          <p:nvPr/>
        </p:nvSpPr>
        <p:spPr bwMode="auto">
          <a:xfrm>
            <a:off x="5940425" y="2679700"/>
            <a:ext cx="2149475" cy="1014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nl-NL" sz="6000">
                <a:solidFill>
                  <a:srgbClr val="0033CC"/>
                </a:solidFill>
              </a:rPr>
              <a:t>Einde</a:t>
            </a:r>
          </a:p>
        </p:txBody>
      </p:sp>
      <p:sp>
        <p:nvSpPr>
          <p:cNvPr id="27654" name="Text Box 13"/>
          <p:cNvSpPr txBox="1">
            <a:spLocks noChangeArrowheads="1"/>
          </p:cNvSpPr>
          <p:nvPr/>
        </p:nvSpPr>
        <p:spPr bwMode="auto">
          <a:xfrm rot="-2424929">
            <a:off x="1966913" y="4078288"/>
            <a:ext cx="1890712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nl-NL" sz="3200" b="1">
                <a:solidFill>
                  <a:srgbClr val="0033CC"/>
                </a:solidFill>
              </a:rPr>
              <a:t>Groeten</a:t>
            </a:r>
          </a:p>
          <a:p>
            <a:pPr algn="ctr"/>
            <a:r>
              <a:rPr lang="nl-NL" sz="3200" b="1">
                <a:solidFill>
                  <a:srgbClr val="0033CC"/>
                </a:solidFill>
              </a:rPr>
              <a:t>Henk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4" grpId="0"/>
      <p:bldP spid="17417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4" descr="arr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83" name="Picture 5" descr="Titr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4113" y="1234282"/>
            <a:ext cx="4837112" cy="373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84" name="Picture 6" descr="étoile sintille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56275" y="1959241"/>
            <a:ext cx="350838" cy="292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685" name="WordArt 7"/>
          <p:cNvSpPr>
            <a:spLocks noChangeArrowheads="1" noChangeShapeType="1" noTextEdit="1"/>
          </p:cNvSpPr>
          <p:nvPr/>
        </p:nvSpPr>
        <p:spPr bwMode="auto">
          <a:xfrm>
            <a:off x="3208339" y="644261"/>
            <a:ext cx="3203575" cy="53445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Monotype Corsiva"/>
              </a:rPr>
              <a:t>Visionné chez</a:t>
            </a:r>
          </a:p>
        </p:txBody>
      </p:sp>
      <p:sp>
        <p:nvSpPr>
          <p:cNvPr id="71686" name="ZoneTexte 6"/>
          <p:cNvSpPr txBox="1">
            <a:spLocks noChangeArrowheads="1"/>
          </p:cNvSpPr>
          <p:nvPr/>
        </p:nvSpPr>
        <p:spPr bwMode="auto">
          <a:xfrm>
            <a:off x="3286126" y="4405313"/>
            <a:ext cx="357187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000">
                <a:solidFill>
                  <a:srgbClr val="FFCC66"/>
                </a:solidFill>
                <a:hlinkClick r:id="rId5"/>
              </a:rPr>
              <a:t>Pour en voir plus cliquez ici</a:t>
            </a:r>
            <a:endParaRPr lang="fr-FR" sz="2000">
              <a:solidFill>
                <a:srgbClr val="FFCC66"/>
              </a:solidFill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tandaardontwerp">
  <a:themeElements>
    <a:clrScheme name="Standaardontwerp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ardontwerp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ardontwerp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308</TotalTime>
  <Words>24</Words>
  <Application>Microsoft Office PowerPoint</Application>
  <PresentationFormat>Affichage à l'écran (16:10)</PresentationFormat>
  <Paragraphs>10</Paragraphs>
  <Slides>27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27</vt:i4>
      </vt:variant>
    </vt:vector>
  </HeadingPairs>
  <TitlesOfParts>
    <vt:vector size="33" baseType="lpstr">
      <vt:lpstr>Calligraphic</vt:lpstr>
      <vt:lpstr>Arial</vt:lpstr>
      <vt:lpstr>AcmeFont</vt:lpstr>
      <vt:lpstr>Arial Rounded MT Bold</vt:lpstr>
      <vt:lpstr>Monotype Corsiva</vt:lpstr>
      <vt:lpstr>Standaardontwerp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 1</dc:title>
  <dc:creator>Ad van de Graaf</dc:creator>
  <cp:lastModifiedBy>griot</cp:lastModifiedBy>
  <cp:revision>18</cp:revision>
  <dcterms:created xsi:type="dcterms:W3CDTF">2009-12-16T13:48:35Z</dcterms:created>
  <dcterms:modified xsi:type="dcterms:W3CDTF">2012-01-13T12:42:29Z</dcterms:modified>
</cp:coreProperties>
</file>