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wav" ContentType="audio/wav"/>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3" r:id="rId38"/>
    <p:sldId id="294" r:id="rId39"/>
    <p:sldId id="292" r:id="rId40"/>
  </p:sldIdLst>
  <p:sldSz cx="9144000" cy="6858000" type="screen4x3"/>
  <p:notesSz cx="6858000" cy="9144000"/>
  <p:defaultTextStyle>
    <a:defPPr>
      <a:defRPr lang="el-GR"/>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CtP9FgL9wNAjmEeHbq1jPw==" hashData="Es7eChlJrIR6jPUu3pG0a6V9HNg="/>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39" autoAdjust="0"/>
    <p:restoredTop sz="94660"/>
  </p:normalViewPr>
  <p:slideViewPr>
    <p:cSldViewPr>
      <p:cViewPr>
        <p:scale>
          <a:sx n="50" d="100"/>
          <a:sy n="50" d="100"/>
        </p:scale>
        <p:origin x="-1302" y="-414"/>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l-GR"/>
          </a:p>
        </p:txBody>
      </p:sp>
      <p:sp>
        <p:nvSpPr>
          <p:cNvPr id="5" name="Rectangle 5"/>
          <p:cNvSpPr>
            <a:spLocks noGrp="1" noChangeArrowheads="1"/>
          </p:cNvSpPr>
          <p:nvPr>
            <p:ph type="ftr" sz="quarter" idx="11"/>
          </p:nvPr>
        </p:nvSpPr>
        <p:spPr>
          <a:ln/>
        </p:spPr>
        <p:txBody>
          <a:bodyPr/>
          <a:lstStyle>
            <a:lvl1pPr>
              <a:defRPr/>
            </a:lvl1pPr>
          </a:lstStyle>
          <a:p>
            <a:pPr>
              <a:defRPr/>
            </a:pPr>
            <a:endParaRPr lang="el-GR"/>
          </a:p>
        </p:txBody>
      </p:sp>
      <p:sp>
        <p:nvSpPr>
          <p:cNvPr id="6" name="Rectangle 6"/>
          <p:cNvSpPr>
            <a:spLocks noGrp="1" noChangeArrowheads="1"/>
          </p:cNvSpPr>
          <p:nvPr>
            <p:ph type="sldNum" sz="quarter" idx="12"/>
          </p:nvPr>
        </p:nvSpPr>
        <p:spPr>
          <a:ln/>
        </p:spPr>
        <p:txBody>
          <a:bodyPr/>
          <a:lstStyle>
            <a:lvl1pPr>
              <a:defRPr/>
            </a:lvl1pPr>
          </a:lstStyle>
          <a:p>
            <a:pPr>
              <a:defRPr/>
            </a:pPr>
            <a:fld id="{3BC8E7EA-1D47-4D4E-BD77-E8E99B2D9E50}" type="slidenum">
              <a:rPr lang="el-GR"/>
              <a:pPr>
                <a:defRPr/>
              </a:pPr>
              <a:t>‹Nº›</a:t>
            </a:fld>
            <a:endParaRPr lang="el-GR"/>
          </a:p>
        </p:txBody>
      </p:sp>
    </p:spTree>
    <p:extLst>
      <p:ext uri="{BB962C8B-B14F-4D97-AF65-F5344CB8AC3E}">
        <p14:creationId xmlns:p14="http://schemas.microsoft.com/office/powerpoint/2010/main" val="1414627823"/>
      </p:ext>
    </p:extLst>
  </p:cSld>
  <p:clrMapOvr>
    <a:masterClrMapping/>
  </p:clrMapOvr>
  <p:transition spd="slow" advTm="400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l-GR"/>
          </a:p>
        </p:txBody>
      </p:sp>
      <p:sp>
        <p:nvSpPr>
          <p:cNvPr id="5" name="Rectangle 5"/>
          <p:cNvSpPr>
            <a:spLocks noGrp="1" noChangeArrowheads="1"/>
          </p:cNvSpPr>
          <p:nvPr>
            <p:ph type="ftr" sz="quarter" idx="11"/>
          </p:nvPr>
        </p:nvSpPr>
        <p:spPr>
          <a:ln/>
        </p:spPr>
        <p:txBody>
          <a:bodyPr/>
          <a:lstStyle>
            <a:lvl1pPr>
              <a:defRPr/>
            </a:lvl1pPr>
          </a:lstStyle>
          <a:p>
            <a:pPr>
              <a:defRPr/>
            </a:pPr>
            <a:endParaRPr lang="el-GR"/>
          </a:p>
        </p:txBody>
      </p:sp>
      <p:sp>
        <p:nvSpPr>
          <p:cNvPr id="6" name="Rectangle 6"/>
          <p:cNvSpPr>
            <a:spLocks noGrp="1" noChangeArrowheads="1"/>
          </p:cNvSpPr>
          <p:nvPr>
            <p:ph type="sldNum" sz="quarter" idx="12"/>
          </p:nvPr>
        </p:nvSpPr>
        <p:spPr>
          <a:ln/>
        </p:spPr>
        <p:txBody>
          <a:bodyPr/>
          <a:lstStyle>
            <a:lvl1pPr>
              <a:defRPr/>
            </a:lvl1pPr>
          </a:lstStyle>
          <a:p>
            <a:pPr>
              <a:defRPr/>
            </a:pPr>
            <a:fld id="{12CC7910-5AC2-4BD1-BB43-74EF51A8A3A0}" type="slidenum">
              <a:rPr lang="el-GR"/>
              <a:pPr>
                <a:defRPr/>
              </a:pPr>
              <a:t>‹Nº›</a:t>
            </a:fld>
            <a:endParaRPr lang="el-GR"/>
          </a:p>
        </p:txBody>
      </p:sp>
    </p:spTree>
    <p:extLst>
      <p:ext uri="{BB962C8B-B14F-4D97-AF65-F5344CB8AC3E}">
        <p14:creationId xmlns:p14="http://schemas.microsoft.com/office/powerpoint/2010/main" val="2944394732"/>
      </p:ext>
    </p:extLst>
  </p:cSld>
  <p:clrMapOvr>
    <a:masterClrMapping/>
  </p:clrMapOvr>
  <p:transition spd="slow" advTm="4000">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l-GR"/>
          </a:p>
        </p:txBody>
      </p:sp>
      <p:sp>
        <p:nvSpPr>
          <p:cNvPr id="5" name="Rectangle 5"/>
          <p:cNvSpPr>
            <a:spLocks noGrp="1" noChangeArrowheads="1"/>
          </p:cNvSpPr>
          <p:nvPr>
            <p:ph type="ftr" sz="quarter" idx="11"/>
          </p:nvPr>
        </p:nvSpPr>
        <p:spPr>
          <a:ln/>
        </p:spPr>
        <p:txBody>
          <a:bodyPr/>
          <a:lstStyle>
            <a:lvl1pPr>
              <a:defRPr/>
            </a:lvl1pPr>
          </a:lstStyle>
          <a:p>
            <a:pPr>
              <a:defRPr/>
            </a:pPr>
            <a:endParaRPr lang="el-GR"/>
          </a:p>
        </p:txBody>
      </p:sp>
      <p:sp>
        <p:nvSpPr>
          <p:cNvPr id="6" name="Rectangle 6"/>
          <p:cNvSpPr>
            <a:spLocks noGrp="1" noChangeArrowheads="1"/>
          </p:cNvSpPr>
          <p:nvPr>
            <p:ph type="sldNum" sz="quarter" idx="12"/>
          </p:nvPr>
        </p:nvSpPr>
        <p:spPr>
          <a:ln/>
        </p:spPr>
        <p:txBody>
          <a:bodyPr/>
          <a:lstStyle>
            <a:lvl1pPr>
              <a:defRPr/>
            </a:lvl1pPr>
          </a:lstStyle>
          <a:p>
            <a:pPr>
              <a:defRPr/>
            </a:pPr>
            <a:fld id="{A17C6356-93A0-4A8F-B03B-C6381561D53E}" type="slidenum">
              <a:rPr lang="el-GR"/>
              <a:pPr>
                <a:defRPr/>
              </a:pPr>
              <a:t>‹Nº›</a:t>
            </a:fld>
            <a:endParaRPr lang="el-GR"/>
          </a:p>
        </p:txBody>
      </p:sp>
    </p:spTree>
    <p:extLst>
      <p:ext uri="{BB962C8B-B14F-4D97-AF65-F5344CB8AC3E}">
        <p14:creationId xmlns:p14="http://schemas.microsoft.com/office/powerpoint/2010/main" val="2733898037"/>
      </p:ext>
    </p:extLst>
  </p:cSld>
  <p:clrMapOvr>
    <a:masterClrMapping/>
  </p:clrMapOvr>
  <p:transition spd="slow" advTm="4000">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l-GR"/>
          </a:p>
        </p:txBody>
      </p:sp>
      <p:sp>
        <p:nvSpPr>
          <p:cNvPr id="6" name="Rectangle 5"/>
          <p:cNvSpPr>
            <a:spLocks noGrp="1" noChangeArrowheads="1"/>
          </p:cNvSpPr>
          <p:nvPr>
            <p:ph type="ftr" sz="quarter" idx="11"/>
          </p:nvPr>
        </p:nvSpPr>
        <p:spPr>
          <a:ln/>
        </p:spPr>
        <p:txBody>
          <a:bodyPr/>
          <a:lstStyle>
            <a:lvl1pPr>
              <a:defRPr/>
            </a:lvl1pPr>
          </a:lstStyle>
          <a:p>
            <a:pPr>
              <a:defRPr/>
            </a:pPr>
            <a:endParaRPr lang="el-GR"/>
          </a:p>
        </p:txBody>
      </p:sp>
      <p:sp>
        <p:nvSpPr>
          <p:cNvPr id="7" name="Rectangle 6"/>
          <p:cNvSpPr>
            <a:spLocks noGrp="1" noChangeArrowheads="1"/>
          </p:cNvSpPr>
          <p:nvPr>
            <p:ph type="sldNum" sz="quarter" idx="12"/>
          </p:nvPr>
        </p:nvSpPr>
        <p:spPr>
          <a:ln/>
        </p:spPr>
        <p:txBody>
          <a:bodyPr/>
          <a:lstStyle>
            <a:lvl1pPr>
              <a:defRPr/>
            </a:lvl1pPr>
          </a:lstStyle>
          <a:p>
            <a:pPr>
              <a:defRPr/>
            </a:pPr>
            <a:fld id="{CA783353-54D0-4E77-A2D8-9697ABDAF935}" type="slidenum">
              <a:rPr lang="el-GR"/>
              <a:pPr>
                <a:defRPr/>
              </a:pPr>
              <a:t>‹Nº›</a:t>
            </a:fld>
            <a:endParaRPr lang="el-GR"/>
          </a:p>
        </p:txBody>
      </p:sp>
    </p:spTree>
    <p:extLst>
      <p:ext uri="{BB962C8B-B14F-4D97-AF65-F5344CB8AC3E}">
        <p14:creationId xmlns:p14="http://schemas.microsoft.com/office/powerpoint/2010/main" val="3669570149"/>
      </p:ext>
    </p:extLst>
  </p:cSld>
  <p:clrMapOvr>
    <a:masterClrMapping/>
  </p:clrMapOvr>
  <p:transition spd="slow" advTm="4000">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l-GR"/>
          </a:p>
        </p:txBody>
      </p:sp>
      <p:sp>
        <p:nvSpPr>
          <p:cNvPr id="8" name="Rectangle 5"/>
          <p:cNvSpPr>
            <a:spLocks noGrp="1" noChangeArrowheads="1"/>
          </p:cNvSpPr>
          <p:nvPr>
            <p:ph type="ftr" sz="quarter" idx="11"/>
          </p:nvPr>
        </p:nvSpPr>
        <p:spPr>
          <a:ln/>
        </p:spPr>
        <p:txBody>
          <a:bodyPr/>
          <a:lstStyle>
            <a:lvl1pPr>
              <a:defRPr/>
            </a:lvl1pPr>
          </a:lstStyle>
          <a:p>
            <a:pPr>
              <a:defRPr/>
            </a:pPr>
            <a:endParaRPr lang="el-GR"/>
          </a:p>
        </p:txBody>
      </p:sp>
      <p:sp>
        <p:nvSpPr>
          <p:cNvPr id="9" name="Rectangle 6"/>
          <p:cNvSpPr>
            <a:spLocks noGrp="1" noChangeArrowheads="1"/>
          </p:cNvSpPr>
          <p:nvPr>
            <p:ph type="sldNum" sz="quarter" idx="12"/>
          </p:nvPr>
        </p:nvSpPr>
        <p:spPr>
          <a:ln/>
        </p:spPr>
        <p:txBody>
          <a:bodyPr/>
          <a:lstStyle>
            <a:lvl1pPr>
              <a:defRPr/>
            </a:lvl1pPr>
          </a:lstStyle>
          <a:p>
            <a:pPr>
              <a:defRPr/>
            </a:pPr>
            <a:fld id="{C03E65D7-EF61-4742-A92C-F8E6C9CD7726}" type="slidenum">
              <a:rPr lang="el-GR"/>
              <a:pPr>
                <a:defRPr/>
              </a:pPr>
              <a:t>‹Nº›</a:t>
            </a:fld>
            <a:endParaRPr lang="el-GR"/>
          </a:p>
        </p:txBody>
      </p:sp>
    </p:spTree>
    <p:extLst>
      <p:ext uri="{BB962C8B-B14F-4D97-AF65-F5344CB8AC3E}">
        <p14:creationId xmlns:p14="http://schemas.microsoft.com/office/powerpoint/2010/main" val="3181672838"/>
      </p:ext>
    </p:extLst>
  </p:cSld>
  <p:clrMapOvr>
    <a:masterClrMapping/>
  </p:clrMapOvr>
  <p:transition spd="slow" advTm="4000">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l-GR"/>
          </a:p>
        </p:txBody>
      </p:sp>
      <p:sp>
        <p:nvSpPr>
          <p:cNvPr id="4" name="Rectangle 5"/>
          <p:cNvSpPr>
            <a:spLocks noGrp="1" noChangeArrowheads="1"/>
          </p:cNvSpPr>
          <p:nvPr>
            <p:ph type="ftr" sz="quarter" idx="11"/>
          </p:nvPr>
        </p:nvSpPr>
        <p:spPr>
          <a:ln/>
        </p:spPr>
        <p:txBody>
          <a:bodyPr/>
          <a:lstStyle>
            <a:lvl1pPr>
              <a:defRPr/>
            </a:lvl1pPr>
          </a:lstStyle>
          <a:p>
            <a:pPr>
              <a:defRPr/>
            </a:pPr>
            <a:endParaRPr lang="el-GR"/>
          </a:p>
        </p:txBody>
      </p:sp>
      <p:sp>
        <p:nvSpPr>
          <p:cNvPr id="5" name="Rectangle 6"/>
          <p:cNvSpPr>
            <a:spLocks noGrp="1" noChangeArrowheads="1"/>
          </p:cNvSpPr>
          <p:nvPr>
            <p:ph type="sldNum" sz="quarter" idx="12"/>
          </p:nvPr>
        </p:nvSpPr>
        <p:spPr>
          <a:ln/>
        </p:spPr>
        <p:txBody>
          <a:bodyPr/>
          <a:lstStyle>
            <a:lvl1pPr>
              <a:defRPr/>
            </a:lvl1pPr>
          </a:lstStyle>
          <a:p>
            <a:pPr>
              <a:defRPr/>
            </a:pPr>
            <a:fld id="{F70C9A72-1671-4425-A54C-7900BF60F231}" type="slidenum">
              <a:rPr lang="el-GR"/>
              <a:pPr>
                <a:defRPr/>
              </a:pPr>
              <a:t>‹Nº›</a:t>
            </a:fld>
            <a:endParaRPr lang="el-GR"/>
          </a:p>
        </p:txBody>
      </p:sp>
    </p:spTree>
    <p:extLst>
      <p:ext uri="{BB962C8B-B14F-4D97-AF65-F5344CB8AC3E}">
        <p14:creationId xmlns:p14="http://schemas.microsoft.com/office/powerpoint/2010/main" val="2550213570"/>
      </p:ext>
    </p:extLst>
  </p:cSld>
  <p:clrMapOvr>
    <a:masterClrMapping/>
  </p:clrMapOvr>
  <p:transition spd="slow" advTm="4000">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l-GR"/>
          </a:p>
        </p:txBody>
      </p:sp>
      <p:sp>
        <p:nvSpPr>
          <p:cNvPr id="3" name="Rectangle 5"/>
          <p:cNvSpPr>
            <a:spLocks noGrp="1" noChangeArrowheads="1"/>
          </p:cNvSpPr>
          <p:nvPr>
            <p:ph type="ftr" sz="quarter" idx="11"/>
          </p:nvPr>
        </p:nvSpPr>
        <p:spPr>
          <a:ln/>
        </p:spPr>
        <p:txBody>
          <a:bodyPr/>
          <a:lstStyle>
            <a:lvl1pPr>
              <a:defRPr/>
            </a:lvl1pPr>
          </a:lstStyle>
          <a:p>
            <a:pPr>
              <a:defRPr/>
            </a:pPr>
            <a:endParaRPr lang="el-GR"/>
          </a:p>
        </p:txBody>
      </p:sp>
      <p:sp>
        <p:nvSpPr>
          <p:cNvPr id="4" name="Rectangle 6"/>
          <p:cNvSpPr>
            <a:spLocks noGrp="1" noChangeArrowheads="1"/>
          </p:cNvSpPr>
          <p:nvPr>
            <p:ph type="sldNum" sz="quarter" idx="12"/>
          </p:nvPr>
        </p:nvSpPr>
        <p:spPr>
          <a:ln/>
        </p:spPr>
        <p:txBody>
          <a:bodyPr/>
          <a:lstStyle>
            <a:lvl1pPr>
              <a:defRPr/>
            </a:lvl1pPr>
          </a:lstStyle>
          <a:p>
            <a:pPr>
              <a:defRPr/>
            </a:pPr>
            <a:fld id="{FE64F53A-24DB-41E4-BC20-6CD57A49CE7F}" type="slidenum">
              <a:rPr lang="el-GR"/>
              <a:pPr>
                <a:defRPr/>
              </a:pPr>
              <a:t>‹Nº›</a:t>
            </a:fld>
            <a:endParaRPr lang="el-GR"/>
          </a:p>
        </p:txBody>
      </p:sp>
    </p:spTree>
    <p:extLst>
      <p:ext uri="{BB962C8B-B14F-4D97-AF65-F5344CB8AC3E}">
        <p14:creationId xmlns:p14="http://schemas.microsoft.com/office/powerpoint/2010/main" val="2428829016"/>
      </p:ext>
    </p:extLst>
  </p:cSld>
  <p:clrMapOvr>
    <a:masterClrMapping/>
  </p:clrMapOvr>
  <p:transition spd="slow" advTm="4000">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l-GR"/>
          </a:p>
        </p:txBody>
      </p:sp>
      <p:sp>
        <p:nvSpPr>
          <p:cNvPr id="6" name="Rectangle 5"/>
          <p:cNvSpPr>
            <a:spLocks noGrp="1" noChangeArrowheads="1"/>
          </p:cNvSpPr>
          <p:nvPr>
            <p:ph type="ftr" sz="quarter" idx="11"/>
          </p:nvPr>
        </p:nvSpPr>
        <p:spPr>
          <a:ln/>
        </p:spPr>
        <p:txBody>
          <a:bodyPr/>
          <a:lstStyle>
            <a:lvl1pPr>
              <a:defRPr/>
            </a:lvl1pPr>
          </a:lstStyle>
          <a:p>
            <a:pPr>
              <a:defRPr/>
            </a:pPr>
            <a:endParaRPr lang="el-GR"/>
          </a:p>
        </p:txBody>
      </p:sp>
      <p:sp>
        <p:nvSpPr>
          <p:cNvPr id="7" name="Rectangle 6"/>
          <p:cNvSpPr>
            <a:spLocks noGrp="1" noChangeArrowheads="1"/>
          </p:cNvSpPr>
          <p:nvPr>
            <p:ph type="sldNum" sz="quarter" idx="12"/>
          </p:nvPr>
        </p:nvSpPr>
        <p:spPr>
          <a:ln/>
        </p:spPr>
        <p:txBody>
          <a:bodyPr/>
          <a:lstStyle>
            <a:lvl1pPr>
              <a:defRPr/>
            </a:lvl1pPr>
          </a:lstStyle>
          <a:p>
            <a:pPr>
              <a:defRPr/>
            </a:pPr>
            <a:fld id="{D478BF10-4702-4545-AF4B-0BE798EFFED2}" type="slidenum">
              <a:rPr lang="el-GR"/>
              <a:pPr>
                <a:defRPr/>
              </a:pPr>
              <a:t>‹Nº›</a:t>
            </a:fld>
            <a:endParaRPr lang="el-GR"/>
          </a:p>
        </p:txBody>
      </p:sp>
    </p:spTree>
    <p:extLst>
      <p:ext uri="{BB962C8B-B14F-4D97-AF65-F5344CB8AC3E}">
        <p14:creationId xmlns:p14="http://schemas.microsoft.com/office/powerpoint/2010/main" val="2344797259"/>
      </p:ext>
    </p:extLst>
  </p:cSld>
  <p:clrMapOvr>
    <a:masterClrMapping/>
  </p:clrMapOvr>
  <p:transition spd="slow" advTm="4000">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l-GR"/>
          </a:p>
        </p:txBody>
      </p:sp>
      <p:sp>
        <p:nvSpPr>
          <p:cNvPr id="6" name="Rectangle 5"/>
          <p:cNvSpPr>
            <a:spLocks noGrp="1" noChangeArrowheads="1"/>
          </p:cNvSpPr>
          <p:nvPr>
            <p:ph type="ftr" sz="quarter" idx="11"/>
          </p:nvPr>
        </p:nvSpPr>
        <p:spPr>
          <a:ln/>
        </p:spPr>
        <p:txBody>
          <a:bodyPr/>
          <a:lstStyle>
            <a:lvl1pPr>
              <a:defRPr/>
            </a:lvl1pPr>
          </a:lstStyle>
          <a:p>
            <a:pPr>
              <a:defRPr/>
            </a:pPr>
            <a:endParaRPr lang="el-GR"/>
          </a:p>
        </p:txBody>
      </p:sp>
      <p:sp>
        <p:nvSpPr>
          <p:cNvPr id="7" name="Rectangle 6"/>
          <p:cNvSpPr>
            <a:spLocks noGrp="1" noChangeArrowheads="1"/>
          </p:cNvSpPr>
          <p:nvPr>
            <p:ph type="sldNum" sz="quarter" idx="12"/>
          </p:nvPr>
        </p:nvSpPr>
        <p:spPr>
          <a:ln/>
        </p:spPr>
        <p:txBody>
          <a:bodyPr/>
          <a:lstStyle>
            <a:lvl1pPr>
              <a:defRPr/>
            </a:lvl1pPr>
          </a:lstStyle>
          <a:p>
            <a:pPr>
              <a:defRPr/>
            </a:pPr>
            <a:fld id="{380E4360-5B6C-4477-B9C1-8138F9D36E11}" type="slidenum">
              <a:rPr lang="el-GR"/>
              <a:pPr>
                <a:defRPr/>
              </a:pPr>
              <a:t>‹Nº›</a:t>
            </a:fld>
            <a:endParaRPr lang="el-GR"/>
          </a:p>
        </p:txBody>
      </p:sp>
    </p:spTree>
    <p:extLst>
      <p:ext uri="{BB962C8B-B14F-4D97-AF65-F5344CB8AC3E}">
        <p14:creationId xmlns:p14="http://schemas.microsoft.com/office/powerpoint/2010/main" val="2080106399"/>
      </p:ext>
    </p:extLst>
  </p:cSld>
  <p:clrMapOvr>
    <a:masterClrMapping/>
  </p:clrMapOvr>
  <p:transition spd="slow" advTm="4000">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l-GR"/>
          </a:p>
        </p:txBody>
      </p:sp>
      <p:sp>
        <p:nvSpPr>
          <p:cNvPr id="5" name="Rectangle 5"/>
          <p:cNvSpPr>
            <a:spLocks noGrp="1" noChangeArrowheads="1"/>
          </p:cNvSpPr>
          <p:nvPr>
            <p:ph type="ftr" sz="quarter" idx="11"/>
          </p:nvPr>
        </p:nvSpPr>
        <p:spPr>
          <a:ln/>
        </p:spPr>
        <p:txBody>
          <a:bodyPr/>
          <a:lstStyle>
            <a:lvl1pPr>
              <a:defRPr/>
            </a:lvl1pPr>
          </a:lstStyle>
          <a:p>
            <a:pPr>
              <a:defRPr/>
            </a:pPr>
            <a:endParaRPr lang="el-GR"/>
          </a:p>
        </p:txBody>
      </p:sp>
      <p:sp>
        <p:nvSpPr>
          <p:cNvPr id="6" name="Rectangle 6"/>
          <p:cNvSpPr>
            <a:spLocks noGrp="1" noChangeArrowheads="1"/>
          </p:cNvSpPr>
          <p:nvPr>
            <p:ph type="sldNum" sz="quarter" idx="12"/>
          </p:nvPr>
        </p:nvSpPr>
        <p:spPr>
          <a:ln/>
        </p:spPr>
        <p:txBody>
          <a:bodyPr/>
          <a:lstStyle>
            <a:lvl1pPr>
              <a:defRPr/>
            </a:lvl1pPr>
          </a:lstStyle>
          <a:p>
            <a:pPr>
              <a:defRPr/>
            </a:pPr>
            <a:fld id="{444933F8-0E94-49A8-9255-BB4D527E6227}" type="slidenum">
              <a:rPr lang="el-GR"/>
              <a:pPr>
                <a:defRPr/>
              </a:pPr>
              <a:t>‹Nº›</a:t>
            </a:fld>
            <a:endParaRPr lang="el-GR"/>
          </a:p>
        </p:txBody>
      </p:sp>
    </p:spTree>
    <p:extLst>
      <p:ext uri="{BB962C8B-B14F-4D97-AF65-F5344CB8AC3E}">
        <p14:creationId xmlns:p14="http://schemas.microsoft.com/office/powerpoint/2010/main" val="3414224422"/>
      </p:ext>
    </p:extLst>
  </p:cSld>
  <p:clrMapOvr>
    <a:masterClrMapping/>
  </p:clrMapOvr>
  <p:transition spd="slow" advTm="4000">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l-GR"/>
          </a:p>
        </p:txBody>
      </p:sp>
      <p:sp>
        <p:nvSpPr>
          <p:cNvPr id="5" name="Rectangle 5"/>
          <p:cNvSpPr>
            <a:spLocks noGrp="1" noChangeArrowheads="1"/>
          </p:cNvSpPr>
          <p:nvPr>
            <p:ph type="ftr" sz="quarter" idx="11"/>
          </p:nvPr>
        </p:nvSpPr>
        <p:spPr>
          <a:ln/>
        </p:spPr>
        <p:txBody>
          <a:bodyPr/>
          <a:lstStyle>
            <a:lvl1pPr>
              <a:defRPr/>
            </a:lvl1pPr>
          </a:lstStyle>
          <a:p>
            <a:pPr>
              <a:defRPr/>
            </a:pPr>
            <a:endParaRPr lang="el-GR"/>
          </a:p>
        </p:txBody>
      </p:sp>
      <p:sp>
        <p:nvSpPr>
          <p:cNvPr id="6" name="Rectangle 6"/>
          <p:cNvSpPr>
            <a:spLocks noGrp="1" noChangeArrowheads="1"/>
          </p:cNvSpPr>
          <p:nvPr>
            <p:ph type="sldNum" sz="quarter" idx="12"/>
          </p:nvPr>
        </p:nvSpPr>
        <p:spPr>
          <a:ln/>
        </p:spPr>
        <p:txBody>
          <a:bodyPr/>
          <a:lstStyle>
            <a:lvl1pPr>
              <a:defRPr/>
            </a:lvl1pPr>
          </a:lstStyle>
          <a:p>
            <a:pPr>
              <a:defRPr/>
            </a:pPr>
            <a:fld id="{CE081582-DF4F-4B86-ADA3-4B687EAB0EF1}" type="slidenum">
              <a:rPr lang="el-GR"/>
              <a:pPr>
                <a:defRPr/>
              </a:pPr>
              <a:t>‹Nº›</a:t>
            </a:fld>
            <a:endParaRPr lang="el-GR"/>
          </a:p>
        </p:txBody>
      </p:sp>
    </p:spTree>
    <p:extLst>
      <p:ext uri="{BB962C8B-B14F-4D97-AF65-F5344CB8AC3E}">
        <p14:creationId xmlns:p14="http://schemas.microsoft.com/office/powerpoint/2010/main" val="841582978"/>
      </p:ext>
    </p:extLst>
  </p:cSld>
  <p:clrMapOvr>
    <a:masterClrMapping/>
  </p:clrMapOvr>
  <p:transition spd="slow" advTm="4000">
    <p:rand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s-AR" smtClean="0"/>
              <a:t>Click to edit Master title style</a:t>
            </a:r>
            <a:endParaRPr lang="el-GR" altLang="es-AR" smtClean="0"/>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s-AR" smtClean="0"/>
              <a:t>Click to edit Master text styles</a:t>
            </a:r>
          </a:p>
          <a:p>
            <a:pPr lvl="1"/>
            <a:r>
              <a:rPr lang="en-US" altLang="es-AR" smtClean="0"/>
              <a:t>Second level</a:t>
            </a:r>
          </a:p>
          <a:p>
            <a:pPr lvl="2"/>
            <a:r>
              <a:rPr lang="en-US" altLang="es-AR" smtClean="0"/>
              <a:t>Third level</a:t>
            </a:r>
          </a:p>
          <a:p>
            <a:pPr lvl="3"/>
            <a:r>
              <a:rPr lang="en-US" altLang="es-AR" smtClean="0"/>
              <a:t>Fourth level</a:t>
            </a:r>
          </a:p>
          <a:p>
            <a:pPr lvl="4"/>
            <a:r>
              <a:rPr lang="en-US" altLang="es-AR" smtClean="0"/>
              <a:t>Fifth level</a:t>
            </a:r>
            <a:endParaRPr lang="el-GR" altLang="es-AR" smtClean="0"/>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Arial" pitchFamily="34" charset="0"/>
                <a:cs typeface="Arial" pitchFamily="34" charset="0"/>
              </a:defRPr>
            </a:lvl1pPr>
          </a:lstStyle>
          <a:p>
            <a:pPr>
              <a:defRPr/>
            </a:pPr>
            <a:endParaRPr lang="el-G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atin typeface="Arial" pitchFamily="34" charset="0"/>
                <a:cs typeface="Arial" pitchFamily="34" charset="0"/>
              </a:defRPr>
            </a:lvl1pPr>
          </a:lstStyle>
          <a:p>
            <a:pPr>
              <a:defRPr/>
            </a:pPr>
            <a:endParaRPr lang="el-G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atin typeface="Arial" pitchFamily="34" charset="0"/>
                <a:cs typeface="Arial" pitchFamily="34" charset="0"/>
              </a:defRPr>
            </a:lvl1pPr>
          </a:lstStyle>
          <a:p>
            <a:pPr>
              <a:defRPr/>
            </a:pPr>
            <a:fld id="{D4F95F28-E5F2-4EA7-9224-6471F0DCBAE3}" type="slidenum">
              <a:rPr lang="el-GR"/>
              <a:pPr>
                <a:defRPr/>
              </a:pPr>
              <a:t>‹Nº›</a:t>
            </a:fld>
            <a:endParaRPr lang="el-G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4000">
    <p:random/>
  </p:transition>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34" charset="0"/>
          <a:cs typeface="Arial" pitchFamily="34" charset="0"/>
        </a:defRPr>
      </a:lvl2pPr>
      <a:lvl3pPr algn="ctr" rtl="0" eaLnBrk="0" fontAlgn="base" hangingPunct="0">
        <a:spcBef>
          <a:spcPct val="0"/>
        </a:spcBef>
        <a:spcAft>
          <a:spcPct val="0"/>
        </a:spcAft>
        <a:defRPr sz="4400">
          <a:solidFill>
            <a:schemeClr val="tx2"/>
          </a:solidFill>
          <a:latin typeface="Arial" pitchFamily="34" charset="0"/>
          <a:cs typeface="Arial" pitchFamily="34" charset="0"/>
        </a:defRPr>
      </a:lvl3pPr>
      <a:lvl4pPr algn="ctr" rtl="0" eaLnBrk="0" fontAlgn="base" hangingPunct="0">
        <a:spcBef>
          <a:spcPct val="0"/>
        </a:spcBef>
        <a:spcAft>
          <a:spcPct val="0"/>
        </a:spcAft>
        <a:defRPr sz="4400">
          <a:solidFill>
            <a:schemeClr val="tx2"/>
          </a:solidFill>
          <a:latin typeface="Arial" pitchFamily="34" charset="0"/>
          <a:cs typeface="Arial" pitchFamily="34" charset="0"/>
        </a:defRPr>
      </a:lvl4pPr>
      <a:lvl5pPr algn="ctr" rtl="0" eaLnBrk="0" fontAlgn="base" hangingPunct="0">
        <a:spcBef>
          <a:spcPct val="0"/>
        </a:spcBef>
        <a:spcAft>
          <a:spcPct val="0"/>
        </a:spcAft>
        <a:defRPr sz="4400">
          <a:solidFill>
            <a:schemeClr val="tx2"/>
          </a:solidFill>
          <a:latin typeface="Arial" pitchFamily="34" charset="0"/>
          <a:cs typeface="Arial" pitchFamily="34" charset="0"/>
        </a:defRPr>
      </a:lvl5pPr>
      <a:lvl6pPr marL="457200" algn="ctr" rtl="0" eaLnBrk="1" fontAlgn="base" hangingPunct="1">
        <a:spcBef>
          <a:spcPct val="0"/>
        </a:spcBef>
        <a:spcAft>
          <a:spcPct val="0"/>
        </a:spcAft>
        <a:defRPr sz="4400">
          <a:solidFill>
            <a:schemeClr val="tx2"/>
          </a:solidFill>
          <a:latin typeface="Arial" pitchFamily="34" charset="0"/>
          <a:cs typeface="Arial" pitchFamily="34" charset="0"/>
        </a:defRPr>
      </a:lvl6pPr>
      <a:lvl7pPr marL="914400" algn="ctr" rtl="0" eaLnBrk="1" fontAlgn="base" hangingPunct="1">
        <a:spcBef>
          <a:spcPct val="0"/>
        </a:spcBef>
        <a:spcAft>
          <a:spcPct val="0"/>
        </a:spcAft>
        <a:defRPr sz="4400">
          <a:solidFill>
            <a:schemeClr val="tx2"/>
          </a:solidFill>
          <a:latin typeface="Arial" pitchFamily="34" charset="0"/>
          <a:cs typeface="Arial" pitchFamily="34" charset="0"/>
        </a:defRPr>
      </a:lvl7pPr>
      <a:lvl8pPr marL="1371600" algn="ctr" rtl="0" eaLnBrk="1" fontAlgn="base" hangingPunct="1">
        <a:spcBef>
          <a:spcPct val="0"/>
        </a:spcBef>
        <a:spcAft>
          <a:spcPct val="0"/>
        </a:spcAft>
        <a:defRPr sz="4400">
          <a:solidFill>
            <a:schemeClr val="tx2"/>
          </a:solidFill>
          <a:latin typeface="Arial" pitchFamily="34" charset="0"/>
          <a:cs typeface="Arial" pitchFamily="34" charset="0"/>
        </a:defRPr>
      </a:lvl8pPr>
      <a:lvl9pPr marL="1828800" algn="ctr" rtl="0" eaLnBrk="1" fontAlgn="base" hangingPunct="1">
        <a:spcBef>
          <a:spcPct val="0"/>
        </a:spcBef>
        <a:spcAft>
          <a:spcPct val="0"/>
        </a:spcAft>
        <a:defRPr sz="4400">
          <a:solidFill>
            <a:schemeClr val="tx2"/>
          </a:solidFill>
          <a:latin typeface="Arial" pitchFamily="34" charset="0"/>
          <a:cs typeface="Arial"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eaLnBrk="1" fontAlgn="base" hangingPunct="1">
        <a:spcBef>
          <a:spcPct val="20000"/>
        </a:spcBef>
        <a:spcAft>
          <a:spcPct val="0"/>
        </a:spcAft>
        <a:buChar char="»"/>
        <a:defRPr sz="2000">
          <a:solidFill>
            <a:schemeClr val="tx1"/>
          </a:solidFill>
          <a:latin typeface="+mn-lt"/>
          <a:cs typeface="+mn-cs"/>
        </a:defRPr>
      </a:lvl6pPr>
      <a:lvl7pPr marL="2971800" indent="-228600" algn="l" rtl="0" eaLnBrk="1" fontAlgn="base" hangingPunct="1">
        <a:spcBef>
          <a:spcPct val="20000"/>
        </a:spcBef>
        <a:spcAft>
          <a:spcPct val="0"/>
        </a:spcAft>
        <a:buChar char="»"/>
        <a:defRPr sz="2000">
          <a:solidFill>
            <a:schemeClr val="tx1"/>
          </a:solidFill>
          <a:latin typeface="+mn-lt"/>
          <a:cs typeface="+mn-cs"/>
        </a:defRPr>
      </a:lvl7pPr>
      <a:lvl8pPr marL="3429000" indent="-228600" algn="l" rtl="0" eaLnBrk="1" fontAlgn="base" hangingPunct="1">
        <a:spcBef>
          <a:spcPct val="20000"/>
        </a:spcBef>
        <a:spcAft>
          <a:spcPct val="0"/>
        </a:spcAft>
        <a:buChar char="»"/>
        <a:defRPr sz="2000">
          <a:solidFill>
            <a:schemeClr val="tx1"/>
          </a:solidFill>
          <a:latin typeface="+mn-lt"/>
          <a:cs typeface="+mn-cs"/>
        </a:defRPr>
      </a:lvl8pPr>
      <a:lvl9pPr marL="3886200" indent="-228600" algn="l" rtl="0" eaLnBrk="1" fontAlgn="base" hangingPunct="1">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7.xml"/><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41.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1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2 CuadroTexto"/>
          <p:cNvSpPr txBox="1"/>
          <p:nvPr/>
        </p:nvSpPr>
        <p:spPr>
          <a:xfrm>
            <a:off x="-9832" y="304800"/>
            <a:ext cx="9153832" cy="1323439"/>
          </a:xfrm>
          <a:prstGeom prst="rect">
            <a:avLst/>
          </a:prstGeom>
          <a:noFill/>
        </p:spPr>
        <p:txBody>
          <a:bodyPr wrap="square" rtlCol="0">
            <a:prstTxWarp prst="textPlain">
              <a:avLst/>
            </a:prstTxWarp>
            <a:spAutoFit/>
          </a:bodyPr>
          <a:lstStyle/>
          <a:p>
            <a:r>
              <a:rPr lang="pt-BR" sz="8000" dirty="0" smtClean="0">
                <a:ln>
                  <a:solidFill>
                    <a:schemeClr val="bg1"/>
                  </a:solidFill>
                </a:ln>
                <a:blipFill dpi="0" rotWithShape="1">
                  <a:blip r:embed="rId4">
                    <a:extLst>
                      <a:ext uri="{28A0092B-C50C-407E-A947-70E740481C1C}">
                        <a14:useLocalDpi xmlns:a14="http://schemas.microsoft.com/office/drawing/2010/main" val="0"/>
                      </a:ext>
                    </a:extLst>
                  </a:blip>
                  <a:srcRect/>
                  <a:stretch>
                    <a:fillRect/>
                  </a:stretch>
                </a:blipFill>
                <a:latin typeface="Baskerville Old Face" panose="02020602080505020303" pitchFamily="18" charset="0"/>
              </a:rPr>
              <a:t>Aquidauana- Brasil</a:t>
            </a:r>
            <a:endParaRPr lang="es-AR" sz="8000" dirty="0">
              <a:ln>
                <a:solidFill>
                  <a:schemeClr val="bg1"/>
                </a:solidFill>
              </a:ln>
              <a:blipFill dpi="0" rotWithShape="1">
                <a:blip r:embed="rId4">
                  <a:extLst>
                    <a:ext uri="{28A0092B-C50C-407E-A947-70E740481C1C}">
                      <a14:useLocalDpi xmlns:a14="http://schemas.microsoft.com/office/drawing/2010/main" val="0"/>
                    </a:ext>
                  </a:extLst>
                </a:blip>
                <a:srcRect/>
                <a:stretch>
                  <a:fillRect/>
                </a:stretch>
              </a:blipFill>
              <a:latin typeface="Baskerville Old Face" panose="02020602080505020303"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4000" advTm="12000">
        <p14:vortex/>
        <p:sndAc>
          <p:stSnd>
            <p:snd r:embed="rId2" name="LES CARAIBES = LES CARAIBES A LA MAISON .wav"/>
          </p:stSnd>
        </p:sndAc>
      </p:transition>
    </mc:Choice>
    <mc:Fallback>
      <p:transition spd="slow" advTm="12000">
        <p:fade/>
        <p:sndAc>
          <p:stSnd>
            <p:snd r:embed="rId2" name="LES CARAIBES = LES CARAIBES A LA MAISON .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after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2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8" dur="2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9"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2 CuadroTexto"/>
          <p:cNvSpPr txBox="1"/>
          <p:nvPr/>
        </p:nvSpPr>
        <p:spPr>
          <a:xfrm>
            <a:off x="0" y="0"/>
            <a:ext cx="9144000" cy="6781857"/>
          </a:xfrm>
          <a:prstGeom prst="rect">
            <a:avLst/>
          </a:prstGeom>
          <a:noFill/>
        </p:spPr>
        <p:txBody>
          <a:bodyPr wrap="square" rtlCol="0">
            <a:spAutoFit/>
          </a:bodyPr>
          <a:lstStyle/>
          <a:p>
            <a:pPr algn="ctr">
              <a:lnSpc>
                <a:spcPct val="115000"/>
              </a:lnSpc>
              <a:spcAft>
                <a:spcPts val="1000"/>
              </a:spcAft>
            </a:pPr>
            <a:r>
              <a:rPr lang="es-ES" dirty="0" smtClean="0">
                <a:solidFill>
                  <a:schemeClr val="bg1"/>
                </a:solidFill>
                <a:effectLst>
                  <a:glow rad="63500">
                    <a:schemeClr val="accent2">
                      <a:satMod val="175000"/>
                      <a:alpha val="40000"/>
                    </a:schemeClr>
                  </a:glow>
                  <a:outerShdw blurRad="38100" dist="38100" dir="2700000" algn="tl">
                    <a:srgbClr val="000000">
                      <a:alpha val="43137"/>
                    </a:srgbClr>
                  </a:outerShdw>
                </a:effectLst>
                <a:latin typeface="Baskerville Old Face"/>
                <a:ea typeface="Calibri"/>
                <a:cs typeface="Times New Roman"/>
              </a:rPr>
              <a:t>Las riquezas y las maravillas de esta pequeña ciudad histórica, el tren turístico Pantanal es el destaque</a:t>
            </a:r>
            <a:br>
              <a:rPr lang="es-ES" dirty="0" smtClean="0">
                <a:solidFill>
                  <a:schemeClr val="bg1"/>
                </a:solidFill>
                <a:effectLst>
                  <a:glow rad="63500">
                    <a:schemeClr val="accent2">
                      <a:satMod val="175000"/>
                      <a:alpha val="40000"/>
                    </a:schemeClr>
                  </a:glow>
                  <a:outerShdw blurRad="38100" dist="38100" dir="2700000" algn="tl">
                    <a:srgbClr val="000000">
                      <a:alpha val="43137"/>
                    </a:srgbClr>
                  </a:outerShdw>
                </a:effectLst>
                <a:latin typeface="Baskerville Old Face"/>
                <a:ea typeface="Calibri"/>
                <a:cs typeface="Times New Roman"/>
              </a:rPr>
            </a:br>
            <a:r>
              <a:rPr lang="es-ES" dirty="0" smtClean="0">
                <a:solidFill>
                  <a:schemeClr val="bg1"/>
                </a:solidFill>
                <a:effectLst>
                  <a:glow rad="63500">
                    <a:schemeClr val="accent2">
                      <a:satMod val="175000"/>
                      <a:alpha val="40000"/>
                    </a:schemeClr>
                  </a:glow>
                  <a:outerShdw blurRad="38100" dist="38100" dir="2700000" algn="tl">
                    <a:srgbClr val="000000">
                      <a:alpha val="43137"/>
                    </a:srgbClr>
                  </a:outerShdw>
                </a:effectLst>
                <a:latin typeface="Baskerville Old Face"/>
                <a:ea typeface="Calibri"/>
                <a:cs typeface="Times New Roman"/>
              </a:rPr>
              <a:t>Un itinerario enmarcado por algunos de los más bellos paisajes del mundo. El Tren del Pantanal parte de </a:t>
            </a:r>
            <a:r>
              <a:rPr lang="es-ES" dirty="0" err="1" smtClean="0">
                <a:solidFill>
                  <a:schemeClr val="bg1"/>
                </a:solidFill>
                <a:effectLst>
                  <a:glow rad="63500">
                    <a:schemeClr val="accent2">
                      <a:satMod val="175000"/>
                      <a:alpha val="40000"/>
                    </a:schemeClr>
                  </a:glow>
                  <a:outerShdw blurRad="38100" dist="38100" dir="2700000" algn="tl">
                    <a:srgbClr val="000000">
                      <a:alpha val="43137"/>
                    </a:srgbClr>
                  </a:outerShdw>
                </a:effectLst>
                <a:latin typeface="Baskerville Old Face"/>
                <a:ea typeface="Calibri"/>
                <a:cs typeface="Times New Roman"/>
              </a:rPr>
              <a:t>Aquidauana</a:t>
            </a:r>
            <a:r>
              <a:rPr lang="es-ES" dirty="0" smtClean="0">
                <a:solidFill>
                  <a:schemeClr val="bg1"/>
                </a:solidFill>
                <a:effectLst>
                  <a:glow rad="63500">
                    <a:schemeClr val="accent2">
                      <a:satMod val="175000"/>
                      <a:alpha val="40000"/>
                    </a:schemeClr>
                  </a:glow>
                  <a:outerShdw blurRad="38100" dist="38100" dir="2700000" algn="tl">
                    <a:srgbClr val="000000">
                      <a:alpha val="43137"/>
                    </a:srgbClr>
                  </a:outerShdw>
                </a:effectLst>
                <a:latin typeface="Baskerville Old Face"/>
                <a:ea typeface="Calibri"/>
                <a:cs typeface="Times New Roman"/>
              </a:rPr>
              <a:t> rumbo a la ciudad de Miranda, destino final del trayecto. Es hora de viajar en el tiempo y recorriendo decenas de puntos históricos, cada paso presenciado por la exuberancia </a:t>
            </a:r>
            <a:r>
              <a:rPr lang="es-ES" dirty="0" err="1" smtClean="0">
                <a:solidFill>
                  <a:schemeClr val="bg1"/>
                </a:solidFill>
                <a:effectLst>
                  <a:glow rad="63500">
                    <a:schemeClr val="accent2">
                      <a:satMod val="175000"/>
                      <a:alpha val="40000"/>
                    </a:schemeClr>
                  </a:glow>
                  <a:outerShdw blurRad="38100" dist="38100" dir="2700000" algn="tl">
                    <a:srgbClr val="000000">
                      <a:alpha val="43137"/>
                    </a:srgbClr>
                  </a:outerShdw>
                </a:effectLst>
                <a:latin typeface="Baskerville Old Face"/>
                <a:ea typeface="Calibri"/>
                <a:cs typeface="Times New Roman"/>
              </a:rPr>
              <a:t>pantanera</a:t>
            </a:r>
            <a:r>
              <a:rPr lang="es-ES" dirty="0" smtClean="0">
                <a:solidFill>
                  <a:schemeClr val="bg1"/>
                </a:solidFill>
                <a:effectLst>
                  <a:glow rad="63500">
                    <a:schemeClr val="accent2">
                      <a:satMod val="175000"/>
                      <a:alpha val="40000"/>
                    </a:schemeClr>
                  </a:glow>
                  <a:outerShdw blurRad="38100" dist="38100" dir="2700000" algn="tl">
                    <a:srgbClr val="000000">
                      <a:alpha val="43137"/>
                    </a:srgbClr>
                  </a:outerShdw>
                </a:effectLst>
                <a:latin typeface="Baskerville Old Face"/>
                <a:ea typeface="Calibri"/>
                <a:cs typeface="Times New Roman"/>
              </a:rPr>
              <a:t>. La historia del inicio del poblamiento de </a:t>
            </a:r>
            <a:r>
              <a:rPr lang="es-ES" dirty="0" err="1" smtClean="0">
                <a:solidFill>
                  <a:schemeClr val="bg1"/>
                </a:solidFill>
                <a:effectLst>
                  <a:glow rad="63500">
                    <a:schemeClr val="accent2">
                      <a:satMod val="175000"/>
                      <a:alpha val="40000"/>
                    </a:schemeClr>
                  </a:glow>
                  <a:outerShdw blurRad="38100" dist="38100" dir="2700000" algn="tl">
                    <a:srgbClr val="000000">
                      <a:alpha val="43137"/>
                    </a:srgbClr>
                  </a:outerShdw>
                </a:effectLst>
                <a:latin typeface="Baskerville Old Face"/>
                <a:ea typeface="Calibri"/>
                <a:cs typeface="Times New Roman"/>
              </a:rPr>
              <a:t>Aquidauana</a:t>
            </a:r>
            <a:r>
              <a:rPr lang="es-ES" dirty="0" smtClean="0">
                <a:solidFill>
                  <a:schemeClr val="bg1"/>
                </a:solidFill>
                <a:effectLst>
                  <a:glow rad="63500">
                    <a:schemeClr val="accent2">
                      <a:satMod val="175000"/>
                      <a:alpha val="40000"/>
                    </a:schemeClr>
                  </a:glow>
                  <a:outerShdw blurRad="38100" dist="38100" dir="2700000" algn="tl">
                    <a:srgbClr val="000000">
                      <a:alpha val="43137"/>
                    </a:srgbClr>
                  </a:outerShdw>
                </a:effectLst>
                <a:latin typeface="Baskerville Old Face"/>
                <a:ea typeface="Calibri"/>
                <a:cs typeface="Times New Roman"/>
              </a:rPr>
              <a:t> comienza con la llegada de los españoles, que tenían un proyecto expansionista en fundar un pueblo a la orilla izquierda del río </a:t>
            </a:r>
            <a:r>
              <a:rPr lang="es-ES" dirty="0" err="1" smtClean="0">
                <a:solidFill>
                  <a:schemeClr val="bg1"/>
                </a:solidFill>
                <a:effectLst>
                  <a:glow rad="63500">
                    <a:schemeClr val="accent2">
                      <a:satMod val="175000"/>
                      <a:alpha val="40000"/>
                    </a:schemeClr>
                  </a:glow>
                  <a:outerShdw blurRad="38100" dist="38100" dir="2700000" algn="tl">
                    <a:srgbClr val="000000">
                      <a:alpha val="43137"/>
                    </a:srgbClr>
                  </a:outerShdw>
                </a:effectLst>
                <a:latin typeface="Baskerville Old Face"/>
                <a:ea typeface="Calibri"/>
                <a:cs typeface="Times New Roman"/>
              </a:rPr>
              <a:t>Aquidauana</a:t>
            </a:r>
            <a:r>
              <a:rPr lang="es-ES" dirty="0" smtClean="0">
                <a:solidFill>
                  <a:schemeClr val="bg1"/>
                </a:solidFill>
                <a:effectLst>
                  <a:glow rad="63500">
                    <a:schemeClr val="accent2">
                      <a:satMod val="175000"/>
                      <a:alpha val="40000"/>
                    </a:schemeClr>
                  </a:glow>
                  <a:outerShdw blurRad="38100" dist="38100" dir="2700000" algn="tl">
                    <a:srgbClr val="000000">
                      <a:alpha val="43137"/>
                    </a:srgbClr>
                  </a:outerShdw>
                </a:effectLst>
                <a:latin typeface="Baskerville Old Face"/>
                <a:ea typeface="Calibri"/>
                <a:cs typeface="Times New Roman"/>
              </a:rPr>
              <a:t>. El nombre </a:t>
            </a:r>
            <a:r>
              <a:rPr lang="es-ES" dirty="0" err="1" smtClean="0">
                <a:solidFill>
                  <a:schemeClr val="bg1"/>
                </a:solidFill>
                <a:effectLst>
                  <a:glow rad="63500">
                    <a:schemeClr val="accent2">
                      <a:satMod val="175000"/>
                      <a:alpha val="40000"/>
                    </a:schemeClr>
                  </a:glow>
                  <a:outerShdw blurRad="38100" dist="38100" dir="2700000" algn="tl">
                    <a:srgbClr val="000000">
                      <a:alpha val="43137"/>
                    </a:srgbClr>
                  </a:outerShdw>
                </a:effectLst>
                <a:latin typeface="Baskerville Old Face"/>
                <a:ea typeface="Calibri"/>
                <a:cs typeface="Times New Roman"/>
              </a:rPr>
              <a:t>Aquidauana</a:t>
            </a:r>
            <a:r>
              <a:rPr lang="es-ES" dirty="0" smtClean="0">
                <a:solidFill>
                  <a:schemeClr val="bg1"/>
                </a:solidFill>
                <a:effectLst>
                  <a:glow rad="63500">
                    <a:schemeClr val="accent2">
                      <a:satMod val="175000"/>
                      <a:alpha val="40000"/>
                    </a:schemeClr>
                  </a:glow>
                  <a:outerShdw blurRad="38100" dist="38100" dir="2700000" algn="tl">
                    <a:srgbClr val="000000">
                      <a:alpha val="43137"/>
                    </a:srgbClr>
                  </a:outerShdw>
                </a:effectLst>
                <a:latin typeface="Baskerville Old Face"/>
                <a:ea typeface="Calibri"/>
                <a:cs typeface="Times New Roman"/>
              </a:rPr>
              <a:t> fue dado por los indios guaraníes y, significaba río sinuoso. Años más tarde, la ciudad pasó a llamarse de </a:t>
            </a:r>
            <a:r>
              <a:rPr lang="es-ES" dirty="0" err="1" smtClean="0">
                <a:solidFill>
                  <a:schemeClr val="bg1"/>
                </a:solidFill>
                <a:effectLst>
                  <a:glow rad="63500">
                    <a:schemeClr val="accent2">
                      <a:satMod val="175000"/>
                      <a:alpha val="40000"/>
                    </a:schemeClr>
                  </a:glow>
                  <a:outerShdw blurRad="38100" dist="38100" dir="2700000" algn="tl">
                    <a:srgbClr val="000000">
                      <a:alpha val="43137"/>
                    </a:srgbClr>
                  </a:outerShdw>
                </a:effectLst>
                <a:latin typeface="Baskerville Old Face"/>
                <a:ea typeface="Calibri"/>
                <a:cs typeface="Times New Roman"/>
              </a:rPr>
              <a:t>Aquidauana</a:t>
            </a:r>
            <a:r>
              <a:rPr lang="es-ES" dirty="0" smtClean="0">
                <a:solidFill>
                  <a:schemeClr val="bg1"/>
                </a:solidFill>
                <a:effectLst>
                  <a:glow rad="63500">
                    <a:schemeClr val="accent2">
                      <a:satMod val="175000"/>
                      <a:alpha val="40000"/>
                    </a:schemeClr>
                  </a:glow>
                  <a:outerShdw blurRad="38100" dist="38100" dir="2700000" algn="tl">
                    <a:srgbClr val="000000">
                      <a:alpha val="43137"/>
                    </a:srgbClr>
                  </a:outerShdw>
                </a:effectLst>
                <a:latin typeface="Baskerville Old Face"/>
                <a:ea typeface="Calibri"/>
                <a:cs typeface="Times New Roman"/>
              </a:rPr>
              <a:t>. La opción por el nombre "</a:t>
            </a:r>
            <a:r>
              <a:rPr lang="es-ES" dirty="0" err="1" smtClean="0">
                <a:solidFill>
                  <a:schemeClr val="bg1"/>
                </a:solidFill>
                <a:effectLst>
                  <a:glow rad="63500">
                    <a:schemeClr val="accent2">
                      <a:satMod val="175000"/>
                      <a:alpha val="40000"/>
                    </a:schemeClr>
                  </a:glow>
                  <a:outerShdw blurRad="38100" dist="38100" dir="2700000" algn="tl">
                    <a:srgbClr val="000000">
                      <a:alpha val="43137"/>
                    </a:srgbClr>
                  </a:outerShdw>
                </a:effectLst>
                <a:latin typeface="Baskerville Old Face"/>
                <a:ea typeface="Calibri"/>
                <a:cs typeface="Times New Roman"/>
              </a:rPr>
              <a:t>Aquidauana</a:t>
            </a:r>
            <a:r>
              <a:rPr lang="es-ES" dirty="0" smtClean="0">
                <a:solidFill>
                  <a:schemeClr val="bg1"/>
                </a:solidFill>
                <a:effectLst>
                  <a:glow rad="63500">
                    <a:schemeClr val="accent2">
                      <a:satMod val="175000"/>
                      <a:alpha val="40000"/>
                    </a:schemeClr>
                  </a:glow>
                  <a:outerShdw blurRad="38100" dist="38100" dir="2700000" algn="tl">
                    <a:srgbClr val="000000">
                      <a:alpha val="43137"/>
                    </a:srgbClr>
                  </a:outerShdw>
                </a:effectLst>
                <a:latin typeface="Baskerville Old Face"/>
                <a:ea typeface="Calibri"/>
                <a:cs typeface="Times New Roman"/>
              </a:rPr>
              <a:t>" revela la influencia de la cultura indígena en varias regiones de Mato Grosso do Sul, que tiene diversos municipios nominados con términos comunes indígenas. Uno de los puntos turísticos de la ciudad es el </a:t>
            </a:r>
            <a:r>
              <a:rPr lang="es-ES" dirty="0" err="1" smtClean="0">
                <a:solidFill>
                  <a:schemeClr val="bg1"/>
                </a:solidFill>
                <a:effectLst>
                  <a:glow rad="63500">
                    <a:schemeClr val="accent2">
                      <a:satMod val="175000"/>
                      <a:alpha val="40000"/>
                    </a:schemeClr>
                  </a:glow>
                  <a:outerShdw blurRad="38100" dist="38100" dir="2700000" algn="tl">
                    <a:srgbClr val="000000">
                      <a:alpha val="43137"/>
                    </a:srgbClr>
                  </a:outerShdw>
                </a:effectLst>
                <a:latin typeface="Baskerville Old Face"/>
                <a:ea typeface="Calibri"/>
                <a:cs typeface="Times New Roman"/>
              </a:rPr>
              <a:t>Mercadão</a:t>
            </a:r>
            <a:r>
              <a:rPr lang="es-ES" dirty="0" smtClean="0">
                <a:solidFill>
                  <a:schemeClr val="bg1"/>
                </a:solidFill>
                <a:effectLst>
                  <a:glow rad="63500">
                    <a:schemeClr val="accent2">
                      <a:satMod val="175000"/>
                      <a:alpha val="40000"/>
                    </a:schemeClr>
                  </a:glow>
                  <a:outerShdw blurRad="38100" dist="38100" dir="2700000" algn="tl">
                    <a:srgbClr val="000000">
                      <a:alpha val="43137"/>
                    </a:srgbClr>
                  </a:outerShdw>
                </a:effectLst>
                <a:latin typeface="Baskerville Old Face"/>
                <a:ea typeface="Calibri"/>
                <a:cs typeface="Times New Roman"/>
              </a:rPr>
              <a:t>. Este lugar no es sólo un centro comercial, sino un pedazo de la historia de la ciudad. Otros puntos turísticos de la ciudad son: la Biblioteca Municipal y la Casa del Artesano. Otro lugar para visitar es la estación de </a:t>
            </a:r>
            <a:r>
              <a:rPr lang="es-ES" dirty="0" err="1" smtClean="0">
                <a:solidFill>
                  <a:schemeClr val="bg1"/>
                </a:solidFill>
                <a:effectLst>
                  <a:glow rad="63500">
                    <a:schemeClr val="accent2">
                      <a:satMod val="175000"/>
                      <a:alpha val="40000"/>
                    </a:schemeClr>
                  </a:glow>
                  <a:outerShdw blurRad="38100" dist="38100" dir="2700000" algn="tl">
                    <a:srgbClr val="000000">
                      <a:alpha val="43137"/>
                    </a:srgbClr>
                  </a:outerShdw>
                </a:effectLst>
                <a:latin typeface="Baskerville Old Face"/>
                <a:ea typeface="Calibri"/>
                <a:cs typeface="Times New Roman"/>
              </a:rPr>
              <a:t>Aquidauana</a:t>
            </a:r>
            <a:r>
              <a:rPr lang="es-ES" dirty="0" smtClean="0">
                <a:solidFill>
                  <a:schemeClr val="bg1"/>
                </a:solidFill>
                <a:effectLst>
                  <a:glow rad="63500">
                    <a:schemeClr val="accent2">
                      <a:satMod val="175000"/>
                      <a:alpha val="40000"/>
                    </a:schemeClr>
                  </a:glow>
                  <a:outerShdw blurRad="38100" dist="38100" dir="2700000" algn="tl">
                    <a:srgbClr val="000000">
                      <a:alpha val="43137"/>
                    </a:srgbClr>
                  </a:outerShdw>
                </a:effectLst>
                <a:latin typeface="Baskerville Old Face"/>
                <a:ea typeface="Calibri"/>
                <a:cs typeface="Times New Roman"/>
              </a:rPr>
              <a:t>. Hoy, la estación tiene un nuevo sentido a la ciudad. Ella pasó por una revitalización y, comenzó a circular el tren turístico Pantanal, trayendo turistas para conocer las bellezas del Pantanal sur-mato-</a:t>
            </a:r>
            <a:r>
              <a:rPr lang="es-ES" dirty="0" err="1" smtClean="0">
                <a:solidFill>
                  <a:schemeClr val="bg1"/>
                </a:solidFill>
                <a:effectLst>
                  <a:glow rad="63500">
                    <a:schemeClr val="accent2">
                      <a:satMod val="175000"/>
                      <a:alpha val="40000"/>
                    </a:schemeClr>
                  </a:glow>
                  <a:outerShdw blurRad="38100" dist="38100" dir="2700000" algn="tl">
                    <a:srgbClr val="000000">
                      <a:alpha val="43137"/>
                    </a:srgbClr>
                  </a:outerShdw>
                </a:effectLst>
                <a:latin typeface="Baskerville Old Face"/>
                <a:ea typeface="Calibri"/>
                <a:cs typeface="Times New Roman"/>
              </a:rPr>
              <a:t>grossense</a:t>
            </a:r>
            <a:r>
              <a:rPr lang="es-ES" dirty="0" smtClean="0">
                <a:solidFill>
                  <a:schemeClr val="bg1"/>
                </a:solidFill>
                <a:effectLst>
                  <a:glow rad="63500">
                    <a:schemeClr val="accent2">
                      <a:satMod val="175000"/>
                      <a:alpha val="40000"/>
                    </a:schemeClr>
                  </a:glow>
                  <a:outerShdw blurRad="38100" dist="38100" dir="2700000" algn="tl">
                    <a:srgbClr val="000000">
                      <a:alpha val="43137"/>
                    </a:srgbClr>
                  </a:outerShdw>
                </a:effectLst>
                <a:latin typeface="Baskerville Old Face"/>
                <a:ea typeface="Calibri"/>
                <a:cs typeface="Times New Roman"/>
              </a:rPr>
              <a:t>. Actualmente, en el local es la sede de la Fundación de Turismo de </a:t>
            </a:r>
            <a:r>
              <a:rPr lang="es-ES" dirty="0" err="1" smtClean="0">
                <a:solidFill>
                  <a:schemeClr val="bg1"/>
                </a:solidFill>
                <a:effectLst>
                  <a:glow rad="63500">
                    <a:schemeClr val="accent2">
                      <a:satMod val="175000"/>
                      <a:alpha val="40000"/>
                    </a:schemeClr>
                  </a:glow>
                  <a:outerShdw blurRad="38100" dist="38100" dir="2700000" algn="tl">
                    <a:srgbClr val="000000">
                      <a:alpha val="43137"/>
                    </a:srgbClr>
                  </a:outerShdw>
                </a:effectLst>
                <a:latin typeface="Baskerville Old Face"/>
                <a:ea typeface="Calibri"/>
                <a:cs typeface="Times New Roman"/>
              </a:rPr>
              <a:t>Aquidauana</a:t>
            </a:r>
            <a:r>
              <a:rPr lang="es-ES" dirty="0" smtClean="0">
                <a:solidFill>
                  <a:schemeClr val="bg1"/>
                </a:solidFill>
                <a:effectLst>
                  <a:glow rad="63500">
                    <a:schemeClr val="accent2">
                      <a:satMod val="175000"/>
                      <a:alpha val="40000"/>
                    </a:schemeClr>
                  </a:glow>
                  <a:outerShdw blurRad="38100" dist="38100" dir="2700000" algn="tl">
                    <a:srgbClr val="000000">
                      <a:alpha val="43137"/>
                    </a:srgbClr>
                  </a:outerShdw>
                </a:effectLst>
                <a:latin typeface="Baskerville Old Face"/>
                <a:ea typeface="Calibri"/>
                <a:cs typeface="Times New Roman"/>
              </a:rPr>
              <a:t>. El Pantanal está delimitado por los bosques secos de </a:t>
            </a:r>
            <a:r>
              <a:rPr lang="es-ES" dirty="0" err="1" smtClean="0">
                <a:solidFill>
                  <a:schemeClr val="bg1"/>
                </a:solidFill>
                <a:effectLst>
                  <a:glow rad="63500">
                    <a:schemeClr val="accent2">
                      <a:satMod val="175000"/>
                      <a:alpha val="40000"/>
                    </a:schemeClr>
                  </a:glow>
                  <a:outerShdw blurRad="38100" dist="38100" dir="2700000" algn="tl">
                    <a:srgbClr val="000000">
                      <a:alpha val="43137"/>
                    </a:srgbClr>
                  </a:outerShdw>
                </a:effectLst>
                <a:latin typeface="Baskerville Old Face"/>
                <a:ea typeface="Calibri"/>
                <a:cs typeface="Times New Roman"/>
              </a:rPr>
              <a:t>Chiquitano</a:t>
            </a:r>
            <a:r>
              <a:rPr lang="es-ES" dirty="0" smtClean="0">
                <a:solidFill>
                  <a:schemeClr val="bg1"/>
                </a:solidFill>
                <a:effectLst>
                  <a:glow rad="63500">
                    <a:schemeClr val="accent2">
                      <a:satMod val="175000"/>
                      <a:alpha val="40000"/>
                    </a:schemeClr>
                  </a:glow>
                  <a:outerShdw blurRad="38100" dist="38100" dir="2700000" algn="tl">
                    <a:srgbClr val="000000">
                      <a:alpha val="43137"/>
                    </a:srgbClr>
                  </a:outerShdw>
                </a:effectLst>
                <a:latin typeface="Baskerville Old Face"/>
                <a:ea typeface="Calibri"/>
                <a:cs typeface="Times New Roman"/>
              </a:rPr>
              <a:t> al oeste y al noroeste, por los bosques secos del Chaco árido al suroeste y el Chaco húmedo por el sur. Las sabanas del Cerrado se encuentran al norte, este y sudeste. El Pantanal tiene una precipitación media anual de 1,000-1,400 mm (39-55 pulgadas), pero es alimentado por el curso superior del río Paraguay.</a:t>
            </a:r>
            <a:endParaRPr lang="es-AR" dirty="0">
              <a:solidFill>
                <a:schemeClr val="bg1"/>
              </a:solidFill>
              <a:effectLst>
                <a:glow rad="63500">
                  <a:schemeClr val="accent2">
                    <a:satMod val="175000"/>
                    <a:alpha val="40000"/>
                  </a:schemeClr>
                </a:glow>
                <a:outerShdw blurRad="38100" dist="38100" dir="2700000" algn="tl">
                  <a:srgbClr val="000000">
                    <a:alpha val="43137"/>
                  </a:srgbClr>
                </a:outerShdw>
              </a:effectLst>
              <a:latin typeface="Calibri"/>
              <a:ea typeface="Calibri"/>
              <a:cs typeface="Times New Roman"/>
            </a:endParaRPr>
          </a:p>
        </p:txBody>
      </p:sp>
    </p:spTree>
  </p:cSld>
  <p:clrMapOvr>
    <a:masterClrMapping/>
  </p:clrMapOvr>
  <mc:AlternateContent xmlns:mc="http://schemas.openxmlformats.org/markup-compatibility/2006">
    <mc:Choice xmlns:p14="http://schemas.microsoft.com/office/powerpoint/2010/main" Requires="p14">
      <p:transition spd="slow" p14:dur="1400" advTm="70000">
        <p14:ripple/>
      </p:transition>
    </mc:Choice>
    <mc:Fallback>
      <p:transition spd="slow" advTm="7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after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3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34051" y="2856878"/>
            <a:ext cx="219075" cy="466725"/>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advTm="7000">
        <p14:ripple dir="ru"/>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2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69570" y="2703256"/>
            <a:ext cx="1190625" cy="66675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advTm="5000">
        <p14:ripple dir="lu"/>
      </p:transition>
    </mc:Choice>
    <mc:Fallback>
      <p:transition spd="slow"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501990428"/>
      </p:ext>
    </p:extLst>
  </p:cSld>
  <p:clrMapOvr>
    <a:masterClrMapping/>
  </p:clrMapOvr>
  <mc:AlternateContent xmlns:mc="http://schemas.openxmlformats.org/markup-compatibility/2006">
    <mc:Choice xmlns:p14="http://schemas.microsoft.com/office/powerpoint/2010/main" Requires="p14">
      <p:transition spd="slow" p14:dur="1200" advTm="4000">
        <p14:prism/>
      </p:transition>
    </mc:Choice>
    <mc:Fallback>
      <p:transition spd="slow" advTm="4000">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580190379"/>
      </p:ext>
    </p:extLst>
  </p:cSld>
  <p:clrMapOvr>
    <a:masterClrMapping/>
  </p:clrMapOvr>
  <mc:AlternateContent xmlns:mc="http://schemas.openxmlformats.org/markup-compatibility/2006">
    <mc:Choice xmlns:p14="http://schemas.microsoft.com/office/powerpoint/2010/main" Requires="p14">
      <p:transition spd="slow" p14:dur="1200" advTm="4000">
        <p14:prism dir="u"/>
      </p:transition>
    </mc:Choice>
    <mc:Fallback>
      <p:transition spd="slow" advTm="4000">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79348432"/>
      </p:ext>
    </p:extLst>
  </p:cSld>
  <p:clrMapOvr>
    <a:masterClrMapping/>
  </p:clrMapOvr>
  <mc:AlternateContent xmlns:mc="http://schemas.openxmlformats.org/markup-compatibility/2006">
    <mc:Choice xmlns:p14="http://schemas.microsoft.com/office/powerpoint/2010/main" Requires="p14">
      <p:transition spd="slow" p14:dur="1200" advTm="4000">
        <p14:prism dir="r"/>
      </p:transition>
    </mc:Choice>
    <mc:Fallback>
      <p:transition spd="slow" advTm="400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984650050"/>
      </p:ext>
    </p:extLst>
  </p:cSld>
  <p:clrMapOvr>
    <a:masterClrMapping/>
  </p:clrMapOvr>
  <mc:AlternateContent xmlns:mc="http://schemas.openxmlformats.org/markup-compatibility/2006">
    <mc:Choice xmlns:p14="http://schemas.microsoft.com/office/powerpoint/2010/main" Requires="p14">
      <p:transition spd="slow" p14:dur="1200" advTm="5000">
        <p14:prism dir="d"/>
      </p:transition>
    </mc:Choice>
    <mc:Fallback>
      <p:transition spd="slow" advTm="500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654018166"/>
      </p:ext>
    </p:extLst>
  </p:cSld>
  <p:clrMapOvr>
    <a:masterClrMapping/>
  </p:clrMapOvr>
  <mc:AlternateContent xmlns:mc="http://schemas.openxmlformats.org/markup-compatibility/2006">
    <mc:Choice xmlns:p14="http://schemas.microsoft.com/office/powerpoint/2010/main" Requires="p14">
      <p:transition spd="slow" p14:dur="1400" advTm="4000">
        <p14:doors dir="vert"/>
        <p:sndAc>
          <p:stSnd>
            <p:snd r:embed="rId2" name="LES CARAIBES = LES CARAIBES A LA MAISON .wav"/>
          </p:stSnd>
        </p:sndAc>
      </p:transition>
    </mc:Choice>
    <mc:Fallback>
      <p:transition spd="slow" advTm="4000">
        <p:fade/>
        <p:sndAc>
          <p:stSnd>
            <p:snd r:embed="rId2" name="LES CARAIBES = LES CARAIBES A LA MAISON .wav"/>
          </p:stSnd>
        </p:sndAc>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864817818"/>
      </p:ext>
    </p:extLst>
  </p:cSld>
  <p:clrMapOvr>
    <a:masterClrMapping/>
  </p:clrMapOvr>
  <mc:AlternateContent xmlns:mc="http://schemas.openxmlformats.org/markup-compatibility/2006">
    <mc:Choice xmlns:p14="http://schemas.microsoft.com/office/powerpoint/2010/main" Requires="p14">
      <p:transition spd="slow" p14:dur="1400" advTm="4000">
        <p14:doors/>
      </p:transition>
    </mc:Choice>
    <mc:Fallback>
      <p:transition spd="slow" advTm="400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164915381"/>
      </p:ext>
    </p:extLst>
  </p:cSld>
  <p:clrMapOvr>
    <a:masterClrMapping/>
  </p:clrMapOvr>
  <mc:AlternateContent xmlns:mc="http://schemas.openxmlformats.org/markup-compatibility/2006">
    <mc:Choice xmlns:p14="http://schemas.microsoft.com/office/powerpoint/2010/main" Requires="p14">
      <p:transition spd="slow" p14:dur="1600" advTm="4000">
        <p14:prism isInverted="1"/>
      </p:transition>
    </mc:Choice>
    <mc:Fallback>
      <p:transition spd="slow" advTm="4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940273923"/>
      </p:ext>
    </p:extLst>
  </p:cSld>
  <p:clrMapOvr>
    <a:masterClrMapping/>
  </p:clrMapOvr>
  <mc:AlternateContent xmlns:mc="http://schemas.openxmlformats.org/markup-compatibility/2006">
    <mc:Choice xmlns:p14="http://schemas.microsoft.com/office/powerpoint/2010/main" Requires="p14">
      <p:transition spd="slow" p14:dur="1600" advTm="4000">
        <p14:prism dir="u" isInverted="1"/>
      </p:transition>
    </mc:Choice>
    <mc:Fallback>
      <p:transition spd="slow" advTm="400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012017980"/>
      </p:ext>
    </p:extLst>
  </p:cSld>
  <p:clrMapOvr>
    <a:masterClrMapping/>
  </p:clrMapOvr>
  <mc:AlternateContent xmlns:mc="http://schemas.openxmlformats.org/markup-compatibility/2006">
    <mc:Choice xmlns:p14="http://schemas.microsoft.com/office/powerpoint/2010/main" Requires="p14">
      <p:transition spd="slow" p14:dur="1600" advTm="4000">
        <p14:prism dir="r" isInverted="1"/>
      </p:transition>
    </mc:Choice>
    <mc:Fallback>
      <p:transition spd="slow" advTm="400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155476634"/>
      </p:ext>
    </p:extLst>
  </p:cSld>
  <p:clrMapOvr>
    <a:masterClrMapping/>
  </p:clrMapOvr>
  <mc:AlternateContent xmlns:mc="http://schemas.openxmlformats.org/markup-compatibility/2006">
    <mc:Choice xmlns:p14="http://schemas.microsoft.com/office/powerpoint/2010/main" Requires="p14">
      <p:transition spd="slow" p14:dur="1600" advTm="4000">
        <p14:prism dir="d" isInverted="1"/>
      </p:transition>
    </mc:Choice>
    <mc:Fallback>
      <p:transition spd="slow" advTm="4000">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524459345"/>
      </p:ext>
    </p:extLst>
  </p:cSld>
  <p:clrMapOvr>
    <a:masterClrMapping/>
  </p:clrMapOvr>
  <mc:AlternateContent xmlns:mc="http://schemas.openxmlformats.org/markup-compatibility/2006">
    <mc:Choice xmlns:p14="http://schemas.microsoft.com/office/powerpoint/2010/main" Requires="p14">
      <p:transition spd="slow" p14:dur="900" advTm="4000">
        <p14:warp dir="in"/>
      </p:transition>
    </mc:Choice>
    <mc:Fallback>
      <p:transition spd="slow" advTm="4000">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989731285"/>
      </p:ext>
    </p:extLst>
  </p:cSld>
  <p:clrMapOvr>
    <a:masterClrMapping/>
  </p:clrMapOvr>
  <mc:AlternateContent xmlns:mc="http://schemas.openxmlformats.org/markup-compatibility/2006">
    <mc:Choice xmlns:p14="http://schemas.microsoft.com/office/powerpoint/2010/main" Requires="p14">
      <p:transition spd="slow" p14:dur="900" advTm="4000">
        <p14:warp/>
      </p:transition>
    </mc:Choice>
    <mc:Fallback>
      <p:transition spd="slow" advTm="4000">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491279363"/>
      </p:ext>
    </p:extLst>
  </p:cSld>
  <p:clrMapOvr>
    <a:masterClrMapping/>
  </p:clrMapOvr>
  <mc:AlternateContent xmlns:mc="http://schemas.openxmlformats.org/markup-compatibility/2006">
    <mc:Choice xmlns:p14="http://schemas.microsoft.com/office/powerpoint/2010/main" Requires="p14">
      <p:transition spd="slow" p14:dur="800" advTm="4000">
        <p14:flythrough/>
      </p:transition>
    </mc:Choice>
    <mc:Fallback>
      <p:transition spd="slow" advTm="4000">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109189507"/>
      </p:ext>
    </p:extLst>
  </p:cSld>
  <p:clrMapOvr>
    <a:masterClrMapping/>
  </p:clrMapOvr>
  <mc:AlternateContent xmlns:mc="http://schemas.openxmlformats.org/markup-compatibility/2006">
    <mc:Choice xmlns:p14="http://schemas.microsoft.com/office/powerpoint/2010/main" Requires="p14">
      <p:transition spd="slow" p14:dur="800" advTm="4000">
        <p14:flythrough dir="out"/>
      </p:transition>
    </mc:Choice>
    <mc:Fallback>
      <p:transition spd="slow" advTm="4000">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709221889"/>
      </p:ext>
    </p:extLst>
  </p:cSld>
  <p:clrMapOvr>
    <a:masterClrMapping/>
  </p:clrMapOvr>
  <mc:AlternateContent xmlns:mc="http://schemas.openxmlformats.org/markup-compatibility/2006">
    <mc:Choice xmlns:p14="http://schemas.microsoft.com/office/powerpoint/2010/main" Requires="p14">
      <p:transition spd="slow" p14:dur="900" advTm="4000">
        <p14:flythrough hasBounce="1"/>
      </p:transition>
    </mc:Choice>
    <mc:Fallback>
      <p:transition spd="slow" advTm="4000">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797539763"/>
      </p:ext>
    </p:extLst>
  </p:cSld>
  <p:clrMapOvr>
    <a:masterClrMapping/>
  </p:clrMapOvr>
  <mc:AlternateContent xmlns:mc="http://schemas.openxmlformats.org/markup-compatibility/2006">
    <mc:Choice xmlns:p14="http://schemas.microsoft.com/office/powerpoint/2010/main" Requires="p14">
      <p:transition spd="slow" p14:dur="900" advTm="4000">
        <p14:flythrough dir="out" hasBounce="1"/>
      </p:transition>
    </mc:Choice>
    <mc:Fallback>
      <p:transition spd="slow" advTm="4000">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038621951"/>
      </p:ext>
    </p:extLst>
  </p:cSld>
  <p:clrMapOvr>
    <a:masterClrMapping/>
  </p:clrMapOvr>
  <mc:AlternateContent xmlns:mc="http://schemas.openxmlformats.org/markup-compatibility/2006">
    <mc:Choice xmlns:p14="http://schemas.microsoft.com/office/powerpoint/2010/main" Requires="p14">
      <p:transition spd="slow" p14:dur="1600" advTm="4000">
        <p14:prism isContent="1" isInverted="1"/>
      </p:transition>
    </mc:Choice>
    <mc:Fallback>
      <p:transition spd="slow" advTm="4000">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651804236"/>
      </p:ext>
    </p:extLst>
  </p:cSld>
  <p:clrMapOvr>
    <a:masterClrMapping/>
  </p:clrMapOvr>
  <mc:AlternateContent xmlns:mc="http://schemas.openxmlformats.org/markup-compatibility/2006">
    <mc:Choice xmlns:p14="http://schemas.microsoft.com/office/powerpoint/2010/main" Requires="p14">
      <p:transition spd="slow" p14:dur="1600" advTm="4000">
        <p14:prism dir="u" isContent="1" isInverted="1"/>
      </p:transition>
    </mc:Choice>
    <mc:Fallback>
      <p:transition spd="slow" advTm="4000">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217587203"/>
      </p:ext>
    </p:extLst>
  </p:cSld>
  <p:clrMapOvr>
    <a:masterClrMapping/>
  </p:clrMapOvr>
  <mc:AlternateContent xmlns:mc="http://schemas.openxmlformats.org/markup-compatibility/2006">
    <mc:Choice xmlns:p14="http://schemas.microsoft.com/office/powerpoint/2010/main" Requires="p14">
      <p:transition spd="slow" p14:dur="1600" advTm="4000">
        <p14:prism dir="r" isContent="1" isInverted="1"/>
      </p:transition>
    </mc:Choice>
    <mc:Fallback>
      <p:transition spd="slow" advTm="4000">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671323130"/>
      </p:ext>
    </p:extLst>
  </p:cSld>
  <p:clrMapOvr>
    <a:masterClrMapping/>
  </p:clrMapOvr>
  <mc:AlternateContent xmlns:mc="http://schemas.openxmlformats.org/markup-compatibility/2006">
    <mc:Choice xmlns:p14="http://schemas.microsoft.com/office/powerpoint/2010/main" Requires="p14">
      <p:transition spd="slow" p14:dur="1600" advTm="4000">
        <p14:prism dir="d" isContent="1" isInverted="1"/>
      </p:transition>
    </mc:Choice>
    <mc:Fallback>
      <p:transition spd="slow" advTm="4000">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831802928"/>
      </p:ext>
    </p:extLst>
  </p:cSld>
  <p:clrMapOvr>
    <a:masterClrMapping/>
  </p:clrMapOvr>
  <mc:AlternateContent xmlns:mc="http://schemas.openxmlformats.org/markup-compatibility/2006">
    <mc:Choice xmlns:p14="http://schemas.microsoft.com/office/powerpoint/2010/main" Requires="p14">
      <p:transition spd="slow" p14:dur="1500" advTm="4000">
        <p14:window dir="vert"/>
      </p:transition>
    </mc:Choice>
    <mc:Fallback>
      <p:transition spd="slow" advTm="4000">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406462574"/>
      </p:ext>
    </p:extLst>
  </p:cSld>
  <p:clrMapOvr>
    <a:masterClrMapping/>
  </p:clrMapOvr>
  <mc:AlternateContent xmlns:mc="http://schemas.openxmlformats.org/markup-compatibility/2006">
    <mc:Choice xmlns:p14="http://schemas.microsoft.com/office/powerpoint/2010/main" Requires="p14">
      <p:transition spd="slow" p14:dur="1500" advTm="4000">
        <p14:window/>
      </p:transition>
    </mc:Choice>
    <mc:Fallback>
      <p:transition spd="slow" advTm="4000">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659603187"/>
      </p:ext>
    </p:extLst>
  </p:cSld>
  <p:clrMapOvr>
    <a:masterClrMapping/>
  </p:clrMapOvr>
  <mc:AlternateContent xmlns:mc="http://schemas.openxmlformats.org/markup-compatibility/2006">
    <mc:Choice xmlns:p14="http://schemas.microsoft.com/office/powerpoint/2010/main" Requires="p14">
      <p:transition spd="slow" p14:dur="2000" advTm="4000">
        <p14:prism isContent="1"/>
      </p:transition>
    </mc:Choice>
    <mc:Fallback>
      <p:transition spd="slow" advTm="4000">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236695155"/>
      </p:ext>
    </p:extLst>
  </p:cSld>
  <p:clrMapOvr>
    <a:masterClrMapping/>
  </p:clrMapOvr>
  <mc:AlternateContent xmlns:mc="http://schemas.openxmlformats.org/markup-compatibility/2006">
    <mc:Choice xmlns:p14="http://schemas.microsoft.com/office/powerpoint/2010/main" Requires="p14">
      <p:transition spd="slow" p14:dur="2000" advTm="4000">
        <p14:prism dir="u" isContent="1"/>
      </p:transition>
    </mc:Choice>
    <mc:Fallback>
      <p:transition spd="slow" advTm="4000">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657355021"/>
      </p:ext>
    </p:extLst>
  </p:cSld>
  <p:clrMapOvr>
    <a:masterClrMapping/>
  </p:clrMapOvr>
  <mc:AlternateContent xmlns:mc="http://schemas.openxmlformats.org/markup-compatibility/2006">
    <mc:Choice xmlns:p14="http://schemas.microsoft.com/office/powerpoint/2010/main" Requires="p14">
      <p:transition spd="slow" p14:dur="1600" advTm="4000">
        <p14:prism dir="r" isContent="1"/>
      </p:transition>
    </mc:Choice>
    <mc:Fallback>
      <p:transition spd="slow" advTm="4000">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7010400"/>
          </a:xfrm>
          <a:prstGeom prst="rect">
            <a:avLst/>
          </a:prstGeom>
        </p:spPr>
      </p:pic>
    </p:spTree>
    <p:extLst>
      <p:ext uri="{BB962C8B-B14F-4D97-AF65-F5344CB8AC3E}">
        <p14:creationId xmlns:p14="http://schemas.microsoft.com/office/powerpoint/2010/main" val="4066218476"/>
      </p:ext>
    </p:extLst>
  </p:cSld>
  <p:clrMapOvr>
    <a:masterClrMapping/>
  </p:clrMapOvr>
  <mc:AlternateContent xmlns:mc="http://schemas.openxmlformats.org/markup-compatibility/2006">
    <mc:Choice xmlns:p14="http://schemas.microsoft.com/office/powerpoint/2010/main" Requires="p14">
      <p:transition spd="slow" p14:dur="1600" advTm="5000">
        <p14:prism dir="d" isContent="1"/>
      </p:transition>
    </mc:Choice>
    <mc:Fallback>
      <p:transition spd="slow" advTm="5000">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867337215"/>
      </p:ext>
    </p:extLst>
  </p:cSld>
  <p:clrMapOvr>
    <a:masterClrMapping/>
  </p:clrMapOvr>
  <mc:AlternateContent xmlns:mc="http://schemas.openxmlformats.org/markup-compatibility/2006">
    <mc:Choice xmlns:p14="http://schemas.microsoft.com/office/powerpoint/2010/main" Requires="p14">
      <p:transition spd="slow" p14:dur="1200" advTm="5000">
        <p14:prism/>
      </p:transition>
    </mc:Choice>
    <mc:Fallback>
      <p:transition spd="slow" advTm="5000">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99732376"/>
      </p:ext>
    </p:extLst>
  </p:cSld>
  <p:clrMapOvr>
    <a:masterClrMapping/>
  </p:clrMapOvr>
  <mc:AlternateContent xmlns:mc="http://schemas.openxmlformats.org/markup-compatibility/2006">
    <mc:Choice xmlns:p14="http://schemas.microsoft.com/office/powerpoint/2010/main" Requires="p14">
      <p:transition spd="slow" p14:dur="1200" advTm="5000">
        <p14:prism dir="u"/>
      </p:transition>
    </mc:Choice>
    <mc:Fallback>
      <p:transition spd="slow" advTm="5000">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213044454"/>
      </p:ext>
    </p:extLst>
  </p:cSld>
  <p:clrMapOvr>
    <a:masterClrMapping/>
  </p:clrMapOvr>
  <mc:AlternateContent xmlns:mc="http://schemas.openxmlformats.org/markup-compatibility/2006">
    <mc:Choice xmlns:p14="http://schemas.microsoft.com/office/powerpoint/2010/main" Requires="p14">
      <p:transition spd="slow" p14:dur="800" advTm="5000">
        <p14:flythrough/>
      </p:transition>
    </mc:Choice>
    <mc:Fallback>
      <p:transition spd="slow" advTm="5000">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053908610"/>
      </p:ext>
    </p:extLst>
  </p:cSld>
  <p:clrMapOvr>
    <a:masterClrMapping/>
  </p:clrMapOvr>
  <mc:AlternateContent xmlns:mc="http://schemas.openxmlformats.org/markup-compatibility/2006">
    <mc:Choice xmlns:p14="http://schemas.microsoft.com/office/powerpoint/2010/main" Requires="p14">
      <p:transition spd="slow" p14:dur="1400" advTm="6000">
        <p14:doors dir="vert"/>
      </p:transition>
    </mc:Choice>
    <mc:Fallback>
      <p:transition spd="slow" advTm="6000">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32845550"/>
      </p:ext>
    </p:extLst>
  </p:cSld>
  <p:clrMapOvr>
    <a:masterClrMapping/>
  </p:clrMapOvr>
  <mc:AlternateContent xmlns:mc="http://schemas.openxmlformats.org/markup-compatibility/2006">
    <mc:Choice xmlns:p14="http://schemas.microsoft.com/office/powerpoint/2010/main" Requires="p14">
      <p:transition spd="slow" p14:dur="1400" advTm="8000">
        <p14:doors/>
      </p:transition>
    </mc:Choice>
    <mc:Fallback>
      <p:transition spd="slow" advTm="8000">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616897043"/>
      </p:ext>
    </p:extLst>
  </p:cSld>
  <p:clrMapOvr>
    <a:masterClrMapping/>
  </p:clrMapOvr>
  <mc:AlternateContent xmlns:mc="http://schemas.openxmlformats.org/markup-compatibility/2006">
    <mc:Choice xmlns:p14="http://schemas.microsoft.com/office/powerpoint/2010/main" Requires="p14">
      <p:transition spd="slow" p14:dur="800" advTm="6000">
        <p14:flythrough/>
      </p:transition>
    </mc:Choice>
    <mc:Fallback>
      <p:transition spd="slow" advTm="6000">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278743345"/>
      </p:ext>
    </p:extLst>
  </p:cSld>
  <p:clrMapOvr>
    <a:masterClrMapping/>
  </p:clrMapOvr>
  <mc:AlternateContent xmlns:mc="http://schemas.openxmlformats.org/markup-compatibility/2006">
    <mc:Choice xmlns:p14="http://schemas.microsoft.com/office/powerpoint/2010/main" Requires="p14">
      <p:transition spd="slow" p14:dur="800" advTm="6000">
        <p14:flythrough dir="out"/>
      </p:transition>
    </mc:Choice>
    <mc:Fallback>
      <p:transition spd="slow" advTm="6000">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559584186"/>
      </p:ext>
    </p:extLst>
  </p:cSld>
  <p:clrMapOvr>
    <a:masterClrMapping/>
  </p:clrMapOvr>
  <mc:AlternateContent xmlns:mc="http://schemas.openxmlformats.org/markup-compatibility/2006">
    <mc:Choice xmlns:p14="http://schemas.microsoft.com/office/powerpoint/2010/main" Requires="p14">
      <p:transition spd="slow" p14:dur="900" advTm="7000">
        <p14:flythrough hasBounce="1"/>
      </p:transition>
    </mc:Choice>
    <mc:Fallback>
      <p:transition spd="slow" advTm="7000">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2 Rectángulo"/>
          <p:cNvSpPr/>
          <p:nvPr/>
        </p:nvSpPr>
        <p:spPr>
          <a:xfrm>
            <a:off x="0" y="6096000"/>
            <a:ext cx="4572000" cy="738664"/>
          </a:xfrm>
          <a:prstGeom prst="rect">
            <a:avLst/>
          </a:prstGeom>
        </p:spPr>
        <p:txBody>
          <a:bodyPr>
            <a:spAutoFit/>
          </a:bodyPr>
          <a:lstStyle/>
          <a:p>
            <a:pPr lvl="0"/>
            <a:r>
              <a:rPr lang="pt-BR" sz="1400" dirty="0">
                <a:ln>
                  <a:solidFill>
                    <a:srgbClr val="FFFFFF"/>
                  </a:solidFill>
                </a:ln>
                <a:blipFill dpi="0" rotWithShape="1">
                  <a:blip r:embed="rId3">
                    <a:extLst>
                      <a:ext uri="{28A0092B-C50C-407E-A947-70E740481C1C}">
                        <a14:useLocalDpi xmlns:a14="http://schemas.microsoft.com/office/drawing/2010/main" val="0"/>
                      </a:ext>
                    </a:extLst>
                  </a:blip>
                  <a:srcRect/>
                  <a:stretch>
                    <a:fillRect/>
                  </a:stretch>
                </a:blipFill>
                <a:latin typeface="Baskerville Old Face" panose="02020602080505020303" pitchFamily="18" charset="0"/>
              </a:rPr>
              <a:t>Aquidauana- </a:t>
            </a:r>
            <a:r>
              <a:rPr lang="pt-BR" sz="1400" dirty="0" smtClean="0">
                <a:ln>
                  <a:solidFill>
                    <a:srgbClr val="FFFFFF"/>
                  </a:solidFill>
                </a:ln>
                <a:blipFill dpi="0" rotWithShape="1">
                  <a:blip r:embed="rId3">
                    <a:extLst>
                      <a:ext uri="{28A0092B-C50C-407E-A947-70E740481C1C}">
                        <a14:useLocalDpi xmlns:a14="http://schemas.microsoft.com/office/drawing/2010/main" val="0"/>
                      </a:ext>
                    </a:extLst>
                  </a:blip>
                  <a:srcRect/>
                  <a:stretch>
                    <a:fillRect/>
                  </a:stretch>
                </a:blipFill>
                <a:latin typeface="Baskerville Old Face" panose="02020602080505020303" pitchFamily="18" charset="0"/>
              </a:rPr>
              <a:t>Brasil.</a:t>
            </a:r>
          </a:p>
          <a:p>
            <a:pPr lvl="0"/>
            <a:r>
              <a:rPr lang="pt-BR" sz="1400" dirty="0" smtClean="0">
                <a:ln>
                  <a:solidFill>
                    <a:srgbClr val="FFFFFF"/>
                  </a:solidFill>
                </a:ln>
                <a:blipFill dpi="0" rotWithShape="1">
                  <a:blip r:embed="rId3">
                    <a:extLst>
                      <a:ext uri="{28A0092B-C50C-407E-A947-70E740481C1C}">
                        <a14:useLocalDpi xmlns:a14="http://schemas.microsoft.com/office/drawing/2010/main" val="0"/>
                      </a:ext>
                    </a:extLst>
                  </a:blip>
                  <a:srcRect/>
                  <a:stretch>
                    <a:fillRect/>
                  </a:stretch>
                </a:blipFill>
                <a:latin typeface="Baskerville Old Face" panose="02020602080505020303" pitchFamily="18" charset="0"/>
              </a:rPr>
              <a:t>Material extraído de </a:t>
            </a:r>
            <a:r>
              <a:rPr lang="pt-BR" sz="1400" dirty="0" err="1" smtClean="0">
                <a:ln>
                  <a:solidFill>
                    <a:srgbClr val="FFFFFF"/>
                  </a:solidFill>
                </a:ln>
                <a:blipFill dpi="0" rotWithShape="1">
                  <a:blip r:embed="rId3">
                    <a:extLst>
                      <a:ext uri="{28A0092B-C50C-407E-A947-70E740481C1C}">
                        <a14:useLocalDpi xmlns:a14="http://schemas.microsoft.com/office/drawing/2010/main" val="0"/>
                      </a:ext>
                    </a:extLst>
                  </a:blip>
                  <a:srcRect/>
                  <a:stretch>
                    <a:fillRect/>
                  </a:stretch>
                </a:blipFill>
                <a:latin typeface="Baskerville Old Face" panose="02020602080505020303" pitchFamily="18" charset="0"/>
              </a:rPr>
              <a:t>la</a:t>
            </a:r>
            <a:r>
              <a:rPr lang="pt-BR" sz="1400" dirty="0" smtClean="0">
                <a:ln>
                  <a:solidFill>
                    <a:srgbClr val="FFFFFF"/>
                  </a:solidFill>
                </a:ln>
                <a:blipFill dpi="0" rotWithShape="1">
                  <a:blip r:embed="rId3">
                    <a:extLst>
                      <a:ext uri="{28A0092B-C50C-407E-A947-70E740481C1C}">
                        <a14:useLocalDpi xmlns:a14="http://schemas.microsoft.com/office/drawing/2010/main" val="0"/>
                      </a:ext>
                    </a:extLst>
                  </a:blip>
                  <a:srcRect/>
                  <a:stretch>
                    <a:fillRect/>
                  </a:stretch>
                </a:blipFill>
                <a:latin typeface="Baskerville Old Face" panose="02020602080505020303" pitchFamily="18" charset="0"/>
              </a:rPr>
              <a:t> red.</a:t>
            </a:r>
          </a:p>
          <a:p>
            <a:pPr lvl="0"/>
            <a:r>
              <a:rPr lang="pt-BR" sz="1400" dirty="0" err="1" smtClean="0">
                <a:ln>
                  <a:solidFill>
                    <a:srgbClr val="FFFFFF"/>
                  </a:solidFill>
                </a:ln>
                <a:blipFill dpi="0" rotWithShape="1">
                  <a:blip r:embed="rId3">
                    <a:extLst>
                      <a:ext uri="{28A0092B-C50C-407E-A947-70E740481C1C}">
                        <a14:useLocalDpi xmlns:a14="http://schemas.microsoft.com/office/drawing/2010/main" val="0"/>
                      </a:ext>
                    </a:extLst>
                  </a:blip>
                  <a:srcRect/>
                  <a:stretch>
                    <a:fillRect/>
                  </a:stretch>
                </a:blipFill>
                <a:latin typeface="Baskerville Old Face" panose="02020602080505020303" pitchFamily="18" charset="0"/>
              </a:rPr>
              <a:t>Sin</a:t>
            </a:r>
            <a:r>
              <a:rPr lang="pt-BR" sz="1400" dirty="0" smtClean="0">
                <a:ln>
                  <a:solidFill>
                    <a:srgbClr val="FFFFFF"/>
                  </a:solidFill>
                </a:ln>
                <a:blipFill dpi="0" rotWithShape="1">
                  <a:blip r:embed="rId3">
                    <a:extLst>
                      <a:ext uri="{28A0092B-C50C-407E-A947-70E740481C1C}">
                        <a14:useLocalDpi xmlns:a14="http://schemas.microsoft.com/office/drawing/2010/main" val="0"/>
                      </a:ext>
                    </a:extLst>
                  </a:blip>
                  <a:srcRect/>
                  <a:stretch>
                    <a:fillRect/>
                  </a:stretch>
                </a:blipFill>
                <a:latin typeface="Baskerville Old Face" panose="02020602080505020303" pitchFamily="18" charset="0"/>
              </a:rPr>
              <a:t> fines de lucro.</a:t>
            </a:r>
          </a:p>
        </p:txBody>
      </p:sp>
      <p:sp>
        <p:nvSpPr>
          <p:cNvPr id="4" name="3 CuadroTexto"/>
          <p:cNvSpPr txBox="1"/>
          <p:nvPr/>
        </p:nvSpPr>
        <p:spPr>
          <a:xfrm>
            <a:off x="685800" y="41787"/>
            <a:ext cx="7239000" cy="1323439"/>
          </a:xfrm>
          <a:prstGeom prst="rect">
            <a:avLst/>
          </a:prstGeom>
          <a:noFill/>
        </p:spPr>
        <p:txBody>
          <a:bodyPr wrap="square" rtlCol="0">
            <a:prstTxWarp prst="textPlain">
              <a:avLst/>
            </a:prstTxWarp>
            <a:spAutoFit/>
          </a:bodyPr>
          <a:lstStyle/>
          <a:p>
            <a:r>
              <a:rPr lang="pt-BR" sz="8000" dirty="0" smtClean="0">
                <a:ln>
                  <a:solidFill>
                    <a:srgbClr val="FFFFFF"/>
                  </a:solidFill>
                </a:ln>
                <a:blipFill dpi="0" rotWithShape="1">
                  <a:blip r:embed="rId3">
                    <a:extLst>
                      <a:ext uri="{28A0092B-C50C-407E-A947-70E740481C1C}">
                        <a14:useLocalDpi xmlns:a14="http://schemas.microsoft.com/office/drawing/2010/main" val="0"/>
                      </a:ext>
                    </a:extLst>
                  </a:blip>
                  <a:srcRect/>
                  <a:stretch>
                    <a:fillRect/>
                  </a:stretch>
                </a:blipFill>
                <a:latin typeface="Baskerville Old Face" panose="02020602080505020303" pitchFamily="18" charset="0"/>
              </a:rPr>
              <a:t>Angélica </a:t>
            </a:r>
            <a:r>
              <a:rPr lang="pt-BR" sz="8000" dirty="0" err="1" smtClean="0">
                <a:ln>
                  <a:solidFill>
                    <a:srgbClr val="FFFFFF"/>
                  </a:solidFill>
                </a:ln>
                <a:blipFill dpi="0" rotWithShape="1">
                  <a:blip r:embed="rId3">
                    <a:extLst>
                      <a:ext uri="{28A0092B-C50C-407E-A947-70E740481C1C}">
                        <a14:useLocalDpi xmlns:a14="http://schemas.microsoft.com/office/drawing/2010/main" val="0"/>
                      </a:ext>
                    </a:extLst>
                  </a:blip>
                  <a:srcRect/>
                  <a:stretch>
                    <a:fillRect/>
                  </a:stretch>
                </a:blipFill>
                <a:latin typeface="Baskerville Old Face" panose="02020602080505020303" pitchFamily="18" charset="0"/>
              </a:rPr>
              <a:t>Italia</a:t>
            </a:r>
            <a:endParaRPr lang="es-AR" sz="8000" dirty="0"/>
          </a:p>
        </p:txBody>
      </p:sp>
      <p:sp>
        <p:nvSpPr>
          <p:cNvPr id="5" name="4 CuadroTexto"/>
          <p:cNvSpPr txBox="1"/>
          <p:nvPr/>
        </p:nvSpPr>
        <p:spPr>
          <a:xfrm>
            <a:off x="5334000" y="6465332"/>
            <a:ext cx="3810000" cy="307777"/>
          </a:xfrm>
          <a:prstGeom prst="rect">
            <a:avLst/>
          </a:prstGeom>
          <a:noFill/>
        </p:spPr>
        <p:txBody>
          <a:bodyPr wrap="square" rtlCol="0">
            <a:spAutoFit/>
          </a:bodyPr>
          <a:lstStyle/>
          <a:p>
            <a:pPr lvl="0" algn="r"/>
            <a:r>
              <a:rPr lang="pt-BR" sz="1400" dirty="0" err="1" smtClean="0">
                <a:ln>
                  <a:solidFill>
                    <a:srgbClr val="FFFFFF"/>
                  </a:solidFill>
                </a:ln>
                <a:blipFill dpi="0" rotWithShape="1">
                  <a:blip r:embed="rId3">
                    <a:extLst>
                      <a:ext uri="{28A0092B-C50C-407E-A947-70E740481C1C}">
                        <a14:useLocalDpi xmlns:a14="http://schemas.microsoft.com/office/drawing/2010/main" val="0"/>
                      </a:ext>
                    </a:extLst>
                  </a:blip>
                  <a:srcRect/>
                  <a:stretch>
                    <a:fillRect/>
                  </a:stretch>
                </a:blipFill>
                <a:latin typeface="Baskerville Old Face" panose="02020602080505020303" pitchFamily="18" charset="0"/>
              </a:rPr>
              <a:t>angelicaitaliamoreno@gmail.com</a:t>
            </a:r>
            <a:endParaRPr lang="es-AR" sz="1400" dirty="0">
              <a:ln>
                <a:solidFill>
                  <a:srgbClr val="FFFFFF"/>
                </a:solidFill>
              </a:ln>
              <a:blipFill dpi="0" rotWithShape="1">
                <a:blip r:embed="rId3">
                  <a:extLst>
                    <a:ext uri="{28A0092B-C50C-407E-A947-70E740481C1C}">
                      <a14:useLocalDpi xmlns:a14="http://schemas.microsoft.com/office/drawing/2010/main" val="0"/>
                    </a:ext>
                  </a:extLst>
                </a:blip>
                <a:srcRect/>
                <a:stretch>
                  <a:fillRect/>
                </a:stretch>
              </a:blipFill>
              <a:latin typeface="Baskerville Old Face" panose="02020602080505020303" pitchFamily="18" charset="0"/>
            </a:endParaRPr>
          </a:p>
        </p:txBody>
      </p:sp>
    </p:spTree>
    <p:extLst>
      <p:ext uri="{BB962C8B-B14F-4D97-AF65-F5344CB8AC3E}">
        <p14:creationId xmlns:p14="http://schemas.microsoft.com/office/powerpoint/2010/main" val="905069419"/>
      </p:ext>
    </p:extLst>
  </p:cSld>
  <p:clrMapOvr>
    <a:masterClrMapping/>
  </p:clrMapOvr>
  <mc:AlternateContent xmlns:mc="http://schemas.openxmlformats.org/markup-compatibility/2006">
    <mc:Choice xmlns:p14="http://schemas.microsoft.com/office/powerpoint/2010/main" Requires="p14">
      <p:transition spd="slow" p14:dur="3900" advTm="33000">
        <p14:glitter dir="d" pattern="hexagon"/>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after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p:cTn id="7" dur="2000" fill="hold"/>
                                        <p:tgtEl>
                                          <p:spTgt spid="4">
                                            <p:txEl>
                                              <p:pRg st="0" end="0"/>
                                            </p:txEl>
                                          </p:spTgt>
                                        </p:tgtEl>
                                        <p:attrNameLst>
                                          <p:attrName>ppt_w</p:attrName>
                                        </p:attrNameLst>
                                      </p:cBhvr>
                                      <p:tavLst>
                                        <p:tav tm="0">
                                          <p:val>
                                            <p:strVal val="#ppt_w*0.70"/>
                                          </p:val>
                                        </p:tav>
                                        <p:tav tm="100000">
                                          <p:val>
                                            <p:strVal val="#ppt_w"/>
                                          </p:val>
                                        </p:tav>
                                      </p:tavLst>
                                    </p:anim>
                                    <p:anim calcmode="lin" valueType="num">
                                      <p:cBhvr>
                                        <p:cTn id="8" dur="2000" fill="hold"/>
                                        <p:tgtEl>
                                          <p:spTgt spid="4">
                                            <p:txEl>
                                              <p:pRg st="0" end="0"/>
                                            </p:txEl>
                                          </p:spTgt>
                                        </p:tgtEl>
                                        <p:attrNameLst>
                                          <p:attrName>ppt_h</p:attrName>
                                        </p:attrNameLst>
                                      </p:cBhvr>
                                      <p:tavLst>
                                        <p:tav tm="0">
                                          <p:val>
                                            <p:strVal val="#ppt_h"/>
                                          </p:val>
                                        </p:tav>
                                        <p:tav tm="100000">
                                          <p:val>
                                            <p:strVal val="#ppt_h"/>
                                          </p:val>
                                        </p:tav>
                                      </p:tavLst>
                                    </p:anim>
                                    <p:animEffect transition="in" filter="fade">
                                      <p:cBhvr>
                                        <p:cTn id="9" dur="2000"/>
                                        <p:tgtEl>
                                          <p:spTgt spid="4">
                                            <p:txEl>
                                              <p:pRg st="0" end="0"/>
                                            </p:txEl>
                                          </p:spTgt>
                                        </p:tgtEl>
                                      </p:cBhvr>
                                    </p:animEffect>
                                  </p:childTnLst>
                                </p:cTn>
                              </p:par>
                            </p:childTnLst>
                          </p:cTn>
                        </p:par>
                        <p:par>
                          <p:cTn id="10" fill="hold">
                            <p:stCondLst>
                              <p:cond delay="4600"/>
                            </p:stCondLst>
                            <p:childTnLst>
                              <p:par>
                                <p:cTn id="11" presetID="55" presetClass="entr" presetSubtype="0" fill="hold" nodeType="afterEffect">
                                  <p:stCondLst>
                                    <p:cond delay="0"/>
                                  </p:stCondLst>
                                  <p:iterate type="lt">
                                    <p:tmPct val="10000"/>
                                  </p:iterate>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p:cTn id="13"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14"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15" dur="1000"/>
                                        <p:tgtEl>
                                          <p:spTgt spid="3">
                                            <p:txEl>
                                              <p:pRg st="0" end="0"/>
                                            </p:txEl>
                                          </p:spTgt>
                                        </p:tgtEl>
                                      </p:cBhvr>
                                    </p:animEffect>
                                  </p:childTnLst>
                                </p:cTn>
                              </p:par>
                            </p:childTnLst>
                          </p:cTn>
                        </p:par>
                        <p:par>
                          <p:cTn id="16" fill="hold">
                            <p:stCondLst>
                              <p:cond delay="7300"/>
                            </p:stCondLst>
                            <p:childTnLst>
                              <p:par>
                                <p:cTn id="17" presetID="55" presetClass="entr" presetSubtype="0" fill="hold" nodeType="afterEffect">
                                  <p:stCondLst>
                                    <p:cond delay="0"/>
                                  </p:stCondLst>
                                  <p:iterate type="lt">
                                    <p:tmPct val="10000"/>
                                  </p:iterate>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p:cTn id="19" dur="1000" fill="hold"/>
                                        <p:tgtEl>
                                          <p:spTgt spid="3">
                                            <p:txEl>
                                              <p:pRg st="1" end="1"/>
                                            </p:txEl>
                                          </p:spTgt>
                                        </p:tgtEl>
                                        <p:attrNameLst>
                                          <p:attrName>ppt_w</p:attrName>
                                        </p:attrNameLst>
                                      </p:cBhvr>
                                      <p:tavLst>
                                        <p:tav tm="0">
                                          <p:val>
                                            <p:strVal val="#ppt_w*0.70"/>
                                          </p:val>
                                        </p:tav>
                                        <p:tav tm="100000">
                                          <p:val>
                                            <p:strVal val="#ppt_w"/>
                                          </p:val>
                                        </p:tav>
                                      </p:tavLst>
                                    </p:anim>
                                    <p:anim calcmode="lin" valueType="num">
                                      <p:cBhvr>
                                        <p:cTn id="20" dur="1000" fill="hold"/>
                                        <p:tgtEl>
                                          <p:spTgt spid="3">
                                            <p:txEl>
                                              <p:pRg st="1" end="1"/>
                                            </p:txEl>
                                          </p:spTgt>
                                        </p:tgtEl>
                                        <p:attrNameLst>
                                          <p:attrName>ppt_h</p:attrName>
                                        </p:attrNameLst>
                                      </p:cBhvr>
                                      <p:tavLst>
                                        <p:tav tm="0">
                                          <p:val>
                                            <p:strVal val="#ppt_h"/>
                                          </p:val>
                                        </p:tav>
                                        <p:tav tm="100000">
                                          <p:val>
                                            <p:strVal val="#ppt_h"/>
                                          </p:val>
                                        </p:tav>
                                      </p:tavLst>
                                    </p:anim>
                                    <p:animEffect transition="in" filter="fade">
                                      <p:cBhvr>
                                        <p:cTn id="21" dur="1000"/>
                                        <p:tgtEl>
                                          <p:spTgt spid="3">
                                            <p:txEl>
                                              <p:pRg st="1" end="1"/>
                                            </p:txEl>
                                          </p:spTgt>
                                        </p:tgtEl>
                                      </p:cBhvr>
                                    </p:animEffect>
                                  </p:childTnLst>
                                </p:cTn>
                              </p:par>
                            </p:childTnLst>
                          </p:cTn>
                        </p:par>
                        <p:par>
                          <p:cTn id="22" fill="hold">
                            <p:stCondLst>
                              <p:cond delay="10600"/>
                            </p:stCondLst>
                            <p:childTnLst>
                              <p:par>
                                <p:cTn id="23" presetID="55" presetClass="entr" presetSubtype="0" fill="hold" nodeType="afterEffect">
                                  <p:stCondLst>
                                    <p:cond delay="0"/>
                                  </p:stCondLst>
                                  <p:iterate type="lt">
                                    <p:tmPct val="10000"/>
                                  </p:iterate>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p:cTn id="25" dur="1000" fill="hold"/>
                                        <p:tgtEl>
                                          <p:spTgt spid="3">
                                            <p:txEl>
                                              <p:pRg st="2" end="2"/>
                                            </p:txEl>
                                          </p:spTgt>
                                        </p:tgtEl>
                                        <p:attrNameLst>
                                          <p:attrName>ppt_w</p:attrName>
                                        </p:attrNameLst>
                                      </p:cBhvr>
                                      <p:tavLst>
                                        <p:tav tm="0">
                                          <p:val>
                                            <p:strVal val="#ppt_w*0.70"/>
                                          </p:val>
                                        </p:tav>
                                        <p:tav tm="100000">
                                          <p:val>
                                            <p:strVal val="#ppt_w"/>
                                          </p:val>
                                        </p:tav>
                                      </p:tavLst>
                                    </p:anim>
                                    <p:anim calcmode="lin" valueType="num">
                                      <p:cBhvr>
                                        <p:cTn id="26" dur="1000" fill="hold"/>
                                        <p:tgtEl>
                                          <p:spTgt spid="3">
                                            <p:txEl>
                                              <p:pRg st="2" end="2"/>
                                            </p:txEl>
                                          </p:spTgt>
                                        </p:tgtEl>
                                        <p:attrNameLst>
                                          <p:attrName>ppt_h</p:attrName>
                                        </p:attrNameLst>
                                      </p:cBhvr>
                                      <p:tavLst>
                                        <p:tav tm="0">
                                          <p:val>
                                            <p:strVal val="#ppt_h"/>
                                          </p:val>
                                        </p:tav>
                                        <p:tav tm="100000">
                                          <p:val>
                                            <p:strVal val="#ppt_h"/>
                                          </p:val>
                                        </p:tav>
                                      </p:tavLst>
                                    </p:anim>
                                    <p:animEffect transition="in" filter="fade">
                                      <p:cBhvr>
                                        <p:cTn id="27" dur="1000"/>
                                        <p:tgtEl>
                                          <p:spTgt spid="3">
                                            <p:txEl>
                                              <p:pRg st="2" end="2"/>
                                            </p:txEl>
                                          </p:spTgt>
                                        </p:tgtEl>
                                      </p:cBhvr>
                                    </p:animEffect>
                                  </p:childTnLst>
                                </p:cTn>
                              </p:par>
                            </p:childTnLst>
                          </p:cTn>
                        </p:par>
                        <p:par>
                          <p:cTn id="28" fill="hold">
                            <p:stCondLst>
                              <p:cond delay="13100"/>
                            </p:stCondLst>
                            <p:childTnLst>
                              <p:par>
                                <p:cTn id="29" presetID="55" presetClass="entr" presetSubtype="0" fill="hold" nodeType="afterEffect">
                                  <p:stCondLst>
                                    <p:cond delay="0"/>
                                  </p:stCondLst>
                                  <p:iterate type="lt">
                                    <p:tmPct val="10000"/>
                                  </p:iterate>
                                  <p:childTnLst>
                                    <p:set>
                                      <p:cBhvr>
                                        <p:cTn id="30" dur="1" fill="hold">
                                          <p:stCondLst>
                                            <p:cond delay="0"/>
                                          </p:stCondLst>
                                        </p:cTn>
                                        <p:tgtEl>
                                          <p:spTgt spid="5">
                                            <p:txEl>
                                              <p:pRg st="0" end="0"/>
                                            </p:txEl>
                                          </p:spTgt>
                                        </p:tgtEl>
                                        <p:attrNameLst>
                                          <p:attrName>style.visibility</p:attrName>
                                        </p:attrNameLst>
                                      </p:cBhvr>
                                      <p:to>
                                        <p:strVal val="visible"/>
                                      </p:to>
                                    </p:set>
                                    <p:anim calcmode="lin" valueType="num">
                                      <p:cBhvr>
                                        <p:cTn id="31" dur="1000" fill="hold"/>
                                        <p:tgtEl>
                                          <p:spTgt spid="5">
                                            <p:txEl>
                                              <p:pRg st="0" end="0"/>
                                            </p:txEl>
                                          </p:spTgt>
                                        </p:tgtEl>
                                        <p:attrNameLst>
                                          <p:attrName>ppt_w</p:attrName>
                                        </p:attrNameLst>
                                      </p:cBhvr>
                                      <p:tavLst>
                                        <p:tav tm="0">
                                          <p:val>
                                            <p:strVal val="#ppt_w*0.70"/>
                                          </p:val>
                                        </p:tav>
                                        <p:tav tm="100000">
                                          <p:val>
                                            <p:strVal val="#ppt_w"/>
                                          </p:val>
                                        </p:tav>
                                      </p:tavLst>
                                    </p:anim>
                                    <p:anim calcmode="lin" valueType="num">
                                      <p:cBhvr>
                                        <p:cTn id="32" dur="1000" fill="hold"/>
                                        <p:tgtEl>
                                          <p:spTgt spid="5">
                                            <p:txEl>
                                              <p:pRg st="0" end="0"/>
                                            </p:txEl>
                                          </p:spTgt>
                                        </p:tgtEl>
                                        <p:attrNameLst>
                                          <p:attrName>ppt_h</p:attrName>
                                        </p:attrNameLst>
                                      </p:cBhvr>
                                      <p:tavLst>
                                        <p:tav tm="0">
                                          <p:val>
                                            <p:strVal val="#ppt_h"/>
                                          </p:val>
                                        </p:tav>
                                        <p:tav tm="100000">
                                          <p:val>
                                            <p:strVal val="#ppt_h"/>
                                          </p:val>
                                        </p:tav>
                                      </p:tavLst>
                                    </p:anim>
                                    <p:animEffect transition="in" filter="fade">
                                      <p:cBhvr>
                                        <p:cTn id="33" dur="10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STOYS_DROMOYS">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STOYS_DROMOYS</Template>
  <TotalTime>330</TotalTime>
  <Words>37</Words>
  <Application>Microsoft Office PowerPoint</Application>
  <PresentationFormat>Presentación en pantalla (4:3)</PresentationFormat>
  <Paragraphs>7</Paragraphs>
  <Slides>39</Slides>
  <Notes>0</Notes>
  <HiddenSlides>0</HiddenSlides>
  <MMClips>0</MMClips>
  <ScaleCrop>false</ScaleCrop>
  <HeadingPairs>
    <vt:vector size="4" baseType="variant">
      <vt:variant>
        <vt:lpstr>Tema</vt:lpstr>
      </vt:variant>
      <vt:variant>
        <vt:i4>1</vt:i4>
      </vt:variant>
      <vt:variant>
        <vt:lpstr>Títulos de diapositiva</vt:lpstr>
      </vt:variant>
      <vt:variant>
        <vt:i4>39</vt:i4>
      </vt:variant>
    </vt:vector>
  </HeadingPairs>
  <TitlesOfParts>
    <vt:vector size="40" baseType="lpstr">
      <vt:lpstr>STOYS_DROMOYS</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Home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Aquidauana- Brasil</dc:title>
  <dc:creator>Angélica Italia</dc:creator>
  <cp:lastModifiedBy>Microsoft</cp:lastModifiedBy>
  <cp:revision>12</cp:revision>
  <dcterms:created xsi:type="dcterms:W3CDTF">2013-08-11T11:44:41Z</dcterms:created>
  <dcterms:modified xsi:type="dcterms:W3CDTF">2018-08-31T01:32:01Z</dcterms:modified>
</cp:coreProperties>
</file>