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lgJws6okrr8kKbQe5Zb+g==" hashData="1fWzOvpnkHjlG5M8doZPVAxOk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AE432-3028-48C7-AB5E-F3F7E02F5860}" type="datetimeFigureOut">
              <a:rPr lang="nl-BE" smtClean="0"/>
              <a:pPr/>
              <a:t>15/03/2011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5125C-69DF-44B5-A723-619A5B28D44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1t,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3706" y="2967335"/>
            <a:ext cx="9116598" cy="144655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NL" sz="8800" b="1" cap="none" spc="0" dirty="0" err="1" smtClean="0">
                <a:ln/>
                <a:blipFill>
                  <a:blip r:embed="rId5"/>
                  <a:tile tx="0" ty="0" sx="100000" sy="100000" flip="none" algn="tl"/>
                </a:blipFill>
                <a:effectLst/>
              </a:rPr>
              <a:t>Beautiful</a:t>
            </a:r>
            <a:r>
              <a:rPr lang="nl-NL" sz="8800" b="1" cap="none" spc="0" dirty="0" smtClean="0">
                <a:ln/>
                <a:blipFill>
                  <a:blip r:embed="rId5"/>
                  <a:tile tx="0" ty="0" sx="100000" sy="100000" flip="none" algn="tl"/>
                </a:blipFill>
                <a:effectLst/>
              </a:rPr>
              <a:t> </a:t>
            </a:r>
            <a:r>
              <a:rPr lang="nl-NL" sz="8800" b="1" cap="none" spc="0" dirty="0" err="1" smtClean="0">
                <a:ln/>
                <a:blipFill>
                  <a:blip r:embed="rId5"/>
                  <a:tile tx="0" ty="0" sx="100000" sy="100000" flip="none" algn="tl"/>
                </a:blipFill>
                <a:effectLst/>
              </a:rPr>
              <a:t>Gardens</a:t>
            </a:r>
            <a:endParaRPr lang="nl-NL" sz="8800" b="1" cap="none" spc="0" dirty="0">
              <a:ln/>
              <a:blipFill>
                <a:blip r:embed="rId5"/>
                <a:tile tx="0" ty="0" sx="100000" sy="100000" flip="none" algn="tl"/>
              </a:blipFill>
              <a:effectLst/>
            </a:endParaRPr>
          </a:p>
        </p:txBody>
      </p:sp>
      <p:pic>
        <p:nvPicPr>
          <p:cNvPr id="10" name="Afbeelding 9" descr="125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869">
    <p:sndAc>
      <p:stSnd>
        <p:snd r:embed="rId3" name="DeanMartinReturnto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5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13188.jp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125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131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31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131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132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3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3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17037.jp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13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170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0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7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47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7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1233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33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1237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37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Hollandia,.jp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1237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Hollandia,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35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ollandia,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Keukenhof,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eukenhof,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Kora.jp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Keukenhof,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Ko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0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o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Tavas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Tavas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163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8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Tavaszi.jp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fbeelding 3" descr="16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Tavasz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0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Tavasz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fbeelding 2" descr="Keukenhof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6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SCN21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4248472" cy="5544616"/>
          </a:xfrm>
          <a:prstGeom prst="ellipse">
            <a:avLst/>
          </a:prstGeom>
          <a:ln w="28575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ekstvak 2"/>
          <p:cNvSpPr txBox="1"/>
          <p:nvPr/>
        </p:nvSpPr>
        <p:spPr>
          <a:xfrm>
            <a:off x="4644008" y="530120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b="1" dirty="0" err="1" smtClean="0">
                <a:solidFill>
                  <a:srgbClr val="92D050"/>
                </a:solidFill>
              </a:rPr>
              <a:t>Powerpoint</a:t>
            </a:r>
            <a:r>
              <a:rPr lang="nl-BE" sz="3200" b="1" dirty="0" smtClean="0">
                <a:solidFill>
                  <a:srgbClr val="92D050"/>
                </a:solidFill>
              </a:rPr>
              <a:t> Rosa</a:t>
            </a:r>
            <a:endParaRPr lang="nl-BE" sz="3200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5819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angepast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4</Words>
  <Application>Microsoft Office PowerPoint</Application>
  <PresentationFormat>Diavoorstelling (4:3)</PresentationFormat>
  <Paragraphs>2</Paragraphs>
  <Slides>15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16" baseType="lpstr"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Rosa</dc:creator>
  <cp:lastModifiedBy>Rosa</cp:lastModifiedBy>
  <cp:revision>16</cp:revision>
  <dcterms:created xsi:type="dcterms:W3CDTF">2011-03-11T16:34:14Z</dcterms:created>
  <dcterms:modified xsi:type="dcterms:W3CDTF">2011-03-15T07:34:38Z</dcterms:modified>
</cp:coreProperties>
</file>