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7" r:id="rId40"/>
    <p:sldId id="298" r:id="rId41"/>
    <p:sldId id="310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12" r:id="rId53"/>
    <p:sldId id="309" r:id="rId54"/>
    <p:sldId id="311" r:id="rId55"/>
    <p:sldId id="274" r:id="rId56"/>
    <p:sldId id="314" r:id="rId57"/>
    <p:sldId id="276" r:id="rId58"/>
    <p:sldId id="315" r:id="rId59"/>
    <p:sldId id="316" r:id="rId60"/>
  </p:sldIdLst>
  <p:sldSz cx="9144000" cy="6858000" type="screen4x3"/>
  <p:notesSz cx="6858000" cy="9144000"/>
  <p:defaultTextStyle>
    <a:defPPr>
      <a:defRPr lang="ro-R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1138" y="17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BBCBF-0083-4FFD-8175-E75C9B9A14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74398841-39CC-4A09-B291-B796FA75DD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9B72AEF-755C-4D31-9EDA-4BF2CAC40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4709FDF-C931-421C-AE09-1F3897680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3A9EFE5-04C0-4F4B-A43F-395EC60E1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74E525-F5C7-4E5E-BAEB-0397CD069D75}" type="slidenum">
              <a:rPr lang="ro-RO" altLang="de-DE"/>
              <a:pPr/>
              <a:t>‹Nr.›</a:t>
            </a:fld>
            <a:endParaRPr lang="ro-RO" altLang="de-DE"/>
          </a:p>
        </p:txBody>
      </p:sp>
    </p:spTree>
    <p:extLst>
      <p:ext uri="{BB962C8B-B14F-4D97-AF65-F5344CB8AC3E}">
        <p14:creationId xmlns:p14="http://schemas.microsoft.com/office/powerpoint/2010/main" val="2659970042"/>
      </p:ext>
    </p:extLst>
  </p:cSld>
  <p:clrMapOvr>
    <a:masterClrMapping/>
  </p:clrMapOvr>
  <p:transition spd="slow" advClick="0"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C22F476-52B8-4707-9616-E1D4B1B38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01A5DAB-7774-4CA0-99DE-205D70B4FC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C28F961-978D-4C90-ADBD-DE39DF6BE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41442C2-A997-43C8-8601-D61BCDEE5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475B3D5-518B-4635-B078-794C301EE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7A384F-EEEF-46D4-AEED-48FA1FED8295}" type="slidenum">
              <a:rPr lang="ro-RO" altLang="de-DE"/>
              <a:pPr/>
              <a:t>‹Nr.›</a:t>
            </a:fld>
            <a:endParaRPr lang="ro-RO" altLang="de-DE"/>
          </a:p>
        </p:txBody>
      </p:sp>
    </p:spTree>
    <p:extLst>
      <p:ext uri="{BB962C8B-B14F-4D97-AF65-F5344CB8AC3E}">
        <p14:creationId xmlns:p14="http://schemas.microsoft.com/office/powerpoint/2010/main" val="3260615120"/>
      </p:ext>
    </p:extLst>
  </p:cSld>
  <p:clrMapOvr>
    <a:masterClrMapping/>
  </p:clrMapOvr>
  <p:transition spd="slow" advClick="0" advTm="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819993-E735-45D3-BD49-D4407010D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8DC6B58-8F91-4B18-AD4C-9DF35CDA6C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A24F998-35FF-4672-AAB6-828E20F84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4F03F1C-BB7F-4242-A16F-922F5BE58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66249AE-F120-4C96-8160-8FAAFEAC3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45F76A-8561-4FF7-AC64-44726884B603}" type="slidenum">
              <a:rPr lang="ro-RO" altLang="de-DE"/>
              <a:pPr/>
              <a:t>‹Nr.›</a:t>
            </a:fld>
            <a:endParaRPr lang="ro-RO" altLang="de-DE"/>
          </a:p>
        </p:txBody>
      </p:sp>
    </p:spTree>
    <p:extLst>
      <p:ext uri="{BB962C8B-B14F-4D97-AF65-F5344CB8AC3E}">
        <p14:creationId xmlns:p14="http://schemas.microsoft.com/office/powerpoint/2010/main" val="1500772250"/>
      </p:ext>
    </p:extLst>
  </p:cSld>
  <p:clrMapOvr>
    <a:masterClrMapping/>
  </p:clrMapOvr>
  <p:transition spd="slow" advClick="0" advTm="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045BDD-C8A7-4D07-B0BC-61E2EE271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7E9D965-9239-4884-B934-90FE6AA681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11A869C-DE86-4558-8981-6DB65CACAD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E93E7DD-D0BE-48BD-96BB-3873A01E52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7F175C6-0F32-44BE-B3E6-52129D2C1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290199A-C505-4162-8C4D-B7E7D2FD0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36133D-6766-4F94-A700-6BC9ADF0C50F}" type="slidenum">
              <a:rPr lang="ro-RO" altLang="de-DE"/>
              <a:pPr/>
              <a:t>‹Nr.›</a:t>
            </a:fld>
            <a:endParaRPr lang="ro-RO" altLang="de-DE"/>
          </a:p>
        </p:txBody>
      </p:sp>
    </p:spTree>
    <p:extLst>
      <p:ext uri="{BB962C8B-B14F-4D97-AF65-F5344CB8AC3E}">
        <p14:creationId xmlns:p14="http://schemas.microsoft.com/office/powerpoint/2010/main" val="231966888"/>
      </p:ext>
    </p:extLst>
  </p:cSld>
  <p:clrMapOvr>
    <a:masterClrMapping/>
  </p:clrMapOvr>
  <p:transition spd="slow" advClick="0" advTm="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D146AB8-68AE-435D-96E6-A8F728018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92CD308-116D-4EDC-B346-DB04ED862A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1DDC40D4-5569-4CC6-93DB-4D0C8BA5F7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440CBBA3-C0A2-41A6-8059-A6581D37A8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2C270FC3-21A9-4EC9-B2F4-322E798B1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4627786F-0731-4035-8B29-EED5630BA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942AA214-D166-4C09-BD79-E52FC18DF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4838E9AE-8985-429F-9C52-D79096C21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EE4486-70F0-4E06-9922-441A81FEB856}" type="slidenum">
              <a:rPr lang="ro-RO" altLang="de-DE"/>
              <a:pPr/>
              <a:t>‹Nr.›</a:t>
            </a:fld>
            <a:endParaRPr lang="ro-RO" altLang="de-DE"/>
          </a:p>
        </p:txBody>
      </p:sp>
    </p:spTree>
    <p:extLst>
      <p:ext uri="{BB962C8B-B14F-4D97-AF65-F5344CB8AC3E}">
        <p14:creationId xmlns:p14="http://schemas.microsoft.com/office/powerpoint/2010/main" val="457881415"/>
      </p:ext>
    </p:extLst>
  </p:cSld>
  <p:clrMapOvr>
    <a:masterClrMapping/>
  </p:clrMapOvr>
  <p:transition spd="slow" advClick="0" advTm="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DE4E5E0-057C-49B6-A076-9F49FAC10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9CE969EB-731B-4171-B929-26E64CEFF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21478D7E-BE5E-42C2-8106-367ABFB17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F8D72F6-1F07-4BF3-ACE9-ABF8FF5C5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4C0ED7-9D91-4DA3-BDDE-FA022B83CBAE}" type="slidenum">
              <a:rPr lang="ro-RO" altLang="de-DE"/>
              <a:pPr/>
              <a:t>‹Nr.›</a:t>
            </a:fld>
            <a:endParaRPr lang="ro-RO" altLang="de-DE"/>
          </a:p>
        </p:txBody>
      </p:sp>
    </p:spTree>
    <p:extLst>
      <p:ext uri="{BB962C8B-B14F-4D97-AF65-F5344CB8AC3E}">
        <p14:creationId xmlns:p14="http://schemas.microsoft.com/office/powerpoint/2010/main" val="3438725464"/>
      </p:ext>
    </p:extLst>
  </p:cSld>
  <p:clrMapOvr>
    <a:masterClrMapping/>
  </p:clrMapOvr>
  <p:transition spd="slow" advClick="0" advTm="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E460EDC5-12C5-43CF-A995-136C8341D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3E3E534A-BA5C-4474-A7FF-75ADDDB44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E64FBB5-A5C4-4F30-B571-BA3F42DF9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081CB1-8975-4511-BE4A-9A4B9F815872}" type="slidenum">
              <a:rPr lang="ro-RO" altLang="de-DE"/>
              <a:pPr/>
              <a:t>‹Nr.›</a:t>
            </a:fld>
            <a:endParaRPr lang="ro-RO" altLang="de-DE"/>
          </a:p>
        </p:txBody>
      </p:sp>
    </p:spTree>
    <p:extLst>
      <p:ext uri="{BB962C8B-B14F-4D97-AF65-F5344CB8AC3E}">
        <p14:creationId xmlns:p14="http://schemas.microsoft.com/office/powerpoint/2010/main" val="3343152070"/>
      </p:ext>
    </p:extLst>
  </p:cSld>
  <p:clrMapOvr>
    <a:masterClrMapping/>
  </p:clrMapOvr>
  <p:transition spd="slow" advClick="0" advTm="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78E1B74-75CE-4E09-B28A-71ED6B1CA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3768EED-20C9-4CEC-8460-65289091FD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A75BAEF-7DE5-4DBB-BEFD-EC5120E700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1A91A6E8-CEDF-45A1-ACAA-32807CFC3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7AEC48CE-08B8-44FF-A54B-60A930897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59B7499-B385-46CF-BA25-5765DEB56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EC957C-0CB6-4CFE-BFA8-30EDAEF394D4}" type="slidenum">
              <a:rPr lang="ro-RO" altLang="de-DE"/>
              <a:pPr/>
              <a:t>‹Nr.›</a:t>
            </a:fld>
            <a:endParaRPr lang="ro-RO" altLang="de-DE"/>
          </a:p>
        </p:txBody>
      </p:sp>
    </p:spTree>
    <p:extLst>
      <p:ext uri="{BB962C8B-B14F-4D97-AF65-F5344CB8AC3E}">
        <p14:creationId xmlns:p14="http://schemas.microsoft.com/office/powerpoint/2010/main" val="915427760"/>
      </p:ext>
    </p:extLst>
  </p:cSld>
  <p:clrMapOvr>
    <a:masterClrMapping/>
  </p:clrMapOvr>
  <p:transition spd="slow" advClick="0" advTm="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AD03FCD-68EE-4C85-BBF3-B85D517C07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ED2B0A3-5414-4FA4-A393-67AB756FCC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EB96A52-B31E-4C76-857A-D95CB7EBD3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53FAD4B-850F-4F34-84A1-8DDA2F0DD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9C2B315-1B9A-4E91-ACDA-097B72537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C9A163C-C9D9-48DD-A15B-941D872B4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DE2707-2697-43CA-B5FD-5FB9FDD97559}" type="slidenum">
              <a:rPr lang="ro-RO" altLang="de-DE"/>
              <a:pPr/>
              <a:t>‹Nr.›</a:t>
            </a:fld>
            <a:endParaRPr lang="ro-RO" altLang="de-DE"/>
          </a:p>
        </p:txBody>
      </p:sp>
    </p:spTree>
    <p:extLst>
      <p:ext uri="{BB962C8B-B14F-4D97-AF65-F5344CB8AC3E}">
        <p14:creationId xmlns:p14="http://schemas.microsoft.com/office/powerpoint/2010/main" val="2986160120"/>
      </p:ext>
    </p:extLst>
  </p:cSld>
  <p:clrMapOvr>
    <a:masterClrMapping/>
  </p:clrMapOvr>
  <p:transition spd="slow" advClick="0" advTm="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631788-F496-4039-A1A4-ADF9411AE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FB275DE-502A-436A-9116-A6102A55C4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B7C3EE8-4314-4D6A-9804-6FC422D613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DF131E8-AB61-4C8E-8F67-ECC66BCDE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735D1B8-FC00-4B88-9B36-1570E3F3F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B0EE63-1A60-4E09-A308-BE36221A767B}" type="slidenum">
              <a:rPr lang="ro-RO" altLang="de-DE"/>
              <a:pPr/>
              <a:t>‹Nr.›</a:t>
            </a:fld>
            <a:endParaRPr lang="ro-RO" altLang="de-DE"/>
          </a:p>
        </p:txBody>
      </p:sp>
    </p:spTree>
    <p:extLst>
      <p:ext uri="{BB962C8B-B14F-4D97-AF65-F5344CB8AC3E}">
        <p14:creationId xmlns:p14="http://schemas.microsoft.com/office/powerpoint/2010/main" val="829039678"/>
      </p:ext>
    </p:extLst>
  </p:cSld>
  <p:clrMapOvr>
    <a:masterClrMapping/>
  </p:clrMapOvr>
  <p:transition spd="slow" advClick="0" advTm="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E9B639C4-43B6-4A0B-8F0A-8A0797F66E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FD6E5019-0D49-4251-B3CF-93B5080766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360FE46-4F1D-469F-8127-75A20BA33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6DC4948-6B4B-4A98-A3AE-911C442F7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o-RO" alt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22AB9D8-EED7-4546-B95A-B668D499D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934EE4-1DC6-4B32-8DC8-F05BBDBCB5A8}" type="slidenum">
              <a:rPr lang="ro-RO" altLang="de-DE"/>
              <a:pPr/>
              <a:t>‹Nr.›</a:t>
            </a:fld>
            <a:endParaRPr lang="ro-RO" altLang="de-DE"/>
          </a:p>
        </p:txBody>
      </p:sp>
    </p:spTree>
    <p:extLst>
      <p:ext uri="{BB962C8B-B14F-4D97-AF65-F5344CB8AC3E}">
        <p14:creationId xmlns:p14="http://schemas.microsoft.com/office/powerpoint/2010/main" val="2579231070"/>
      </p:ext>
    </p:extLst>
  </p:cSld>
  <p:clrMapOvr>
    <a:masterClrMapping/>
  </p:clrMapOvr>
  <p:transition spd="slow" advClick="0" advTm="7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B0000"/>
            </a:gs>
            <a:gs pos="50000">
              <a:schemeClr val="bg1"/>
            </a:gs>
            <a:gs pos="100000">
              <a:srgbClr val="3B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A0EC9906-BD5F-44F7-B586-4A47C18A5B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Mastertitelformat bearbeiten</a:t>
            </a:r>
            <a:endParaRPr lang="ro-RO" altLang="de-DE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E3E8EB7B-8A1C-412C-B3B8-321EAAF9D1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Mastertextformat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  <a:endParaRPr lang="ro-RO" altLang="de-DE"/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C318C077-8DC4-43C5-AA52-BCC182C064E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o-RO" altLang="de-DE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A68EFC4-F226-44C5-9CA4-FFB70746613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o-RO" altLang="de-DE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C7D99E1-D675-4B4F-A760-2143AA237C9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4FB989B-3E01-483A-9C23-8070E41B9625}" type="slidenum">
              <a:rPr lang="ro-RO" altLang="de-DE"/>
              <a:pPr/>
              <a:t>‹Nr.›</a:t>
            </a:fld>
            <a:endParaRPr lang="ro-RO" altLang="de-DE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7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ro.wikipedia.org/wiki/1852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ro.wikipedia.org/wiki/1926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DDE3435D-FE8D-4CBE-A5A8-CCF4935D3D9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r>
              <a:rPr lang="ro-RO" altLang="de-DE" sz="5400" b="1" i="1">
                <a:solidFill>
                  <a:srgbClr val="FF9900"/>
                </a:solidFill>
                <a:latin typeface="Curlz MT" panose="04040404050702020202" pitchFamily="82" charset="0"/>
              </a:rPr>
              <a:t>Antoni Gaudí i Cornet</a:t>
            </a:r>
            <a:br>
              <a:rPr lang="en-US" altLang="de-DE" sz="5400" b="1" i="1">
                <a:solidFill>
                  <a:srgbClr val="FF9900"/>
                </a:solidFill>
                <a:latin typeface="Curlz MT" panose="04040404050702020202" pitchFamily="82" charset="0"/>
              </a:rPr>
            </a:br>
            <a:r>
              <a:rPr lang="en-US" altLang="de-DE" sz="5400" b="1" i="1">
                <a:solidFill>
                  <a:srgbClr val="FF9900"/>
                </a:solidFill>
                <a:latin typeface="Curlz MT" panose="04040404050702020202" pitchFamily="82" charset="0"/>
              </a:rPr>
              <a:t> </a:t>
            </a:r>
            <a:r>
              <a:rPr lang="ro-RO" altLang="de-DE" sz="4400" b="1" i="1">
                <a:solidFill>
                  <a:srgbClr val="FF9900"/>
                </a:solidFill>
                <a:latin typeface="Curlz MT" panose="04040404050702020202" pitchFamily="82" charset="0"/>
                <a:hlinkClick r:id="rId3" tooltip="1852"/>
              </a:rPr>
              <a:t>1852</a:t>
            </a:r>
            <a:r>
              <a:rPr lang="en-US" altLang="de-DE" sz="4400" b="1" i="1">
                <a:solidFill>
                  <a:srgbClr val="FF9900"/>
                </a:solidFill>
                <a:latin typeface="Curlz MT" panose="04040404050702020202" pitchFamily="82" charset="0"/>
              </a:rPr>
              <a:t> - </a:t>
            </a:r>
            <a:r>
              <a:rPr lang="ro-RO" altLang="de-DE" sz="4400" b="1" i="1">
                <a:solidFill>
                  <a:srgbClr val="FF9900"/>
                </a:solidFill>
                <a:latin typeface="Curlz MT" panose="04040404050702020202" pitchFamily="82" charset="0"/>
                <a:hlinkClick r:id="rId4" tooltip="1926"/>
              </a:rPr>
              <a:t>1926</a:t>
            </a:r>
            <a:endParaRPr lang="ro-RO" altLang="de-DE" sz="4400" b="1" i="1">
              <a:solidFill>
                <a:srgbClr val="FF9900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p:transition spd="slow" advClick="0" advTm="4503">
    <p:fade/>
    <p:sndAc>
      <p:stSnd loop="1">
        <p:snd r:embed="rId2" name="SielAmorSeva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5BCE8B46-C5F1-4516-9606-00E7177D08F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10C94042-1444-4DB5-B92A-668E9290CF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3076" name="Picture 4" descr="a Gaudi building that">
            <a:extLst>
              <a:ext uri="{FF2B5EF4-FFF2-40B4-BE49-F238E27FC236}">
                <a16:creationId xmlns:a16="http://schemas.microsoft.com/office/drawing/2014/main" id="{CE38F9A8-FB04-41C0-8DE0-AC90C4D48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50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Text Box 5">
            <a:extLst>
              <a:ext uri="{FF2B5EF4-FFF2-40B4-BE49-F238E27FC236}">
                <a16:creationId xmlns:a16="http://schemas.microsoft.com/office/drawing/2014/main" id="{DE0E1C3D-B2C3-4217-9530-F16604B29A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2997200"/>
            <a:ext cx="3025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de-DE" sz="2400" b="1">
                <a:solidFill>
                  <a:srgbClr val="FF9900"/>
                </a:solidFill>
                <a:latin typeface="Arial Rounded MT Bold" panose="020F0704030504030204" pitchFamily="34" charset="0"/>
              </a:rPr>
              <a:t>A</a:t>
            </a:r>
            <a:r>
              <a:rPr lang="ro-RO" altLang="de-DE" sz="2400" b="1">
                <a:solidFill>
                  <a:srgbClr val="FF9900"/>
                </a:solidFill>
                <a:latin typeface="Arial Rounded MT Bold" panose="020F0704030504030204" pitchFamily="34" charset="0"/>
              </a:rPr>
              <a:t> Gaudi building</a:t>
            </a:r>
          </a:p>
        </p:txBody>
      </p:sp>
    </p:spTree>
  </p:cSld>
  <p:clrMapOvr>
    <a:masterClrMapping/>
  </p:clrMapOvr>
  <p:transition spd="slow" advClick="0" advTm="4342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0189F395-F47F-41E6-A86C-944E107E37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B9149E98-99D2-4698-AABC-667BAD74F8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4100" name="Picture 4" descr="another Gaudi house">
            <a:extLst>
              <a:ext uri="{FF2B5EF4-FFF2-40B4-BE49-F238E27FC236}">
                <a16:creationId xmlns:a16="http://schemas.microsoft.com/office/drawing/2014/main" id="{062A2317-3A3A-4413-836B-9560D8FC2C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50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1" name="Text Box 5">
            <a:extLst>
              <a:ext uri="{FF2B5EF4-FFF2-40B4-BE49-F238E27FC236}">
                <a16:creationId xmlns:a16="http://schemas.microsoft.com/office/drawing/2014/main" id="{48AF8137-02EA-4CBE-B500-ABE50880AF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1500" y="3978275"/>
            <a:ext cx="27924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A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nother Gaudi house</a:t>
            </a:r>
          </a:p>
        </p:txBody>
      </p:sp>
    </p:spTree>
  </p:cSld>
  <p:clrMapOvr>
    <a:masterClrMapping/>
  </p:clrMapOvr>
  <p:transition spd="slow" advClick="0" advTm="4169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BE6C7203-6B37-48E2-867A-D098616CE5F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5EF59C24-86FF-4A67-803B-0D2CF02317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5124" name="Picture 4" descr="balcony of Batlo house by Gaudi">
            <a:extLst>
              <a:ext uri="{FF2B5EF4-FFF2-40B4-BE49-F238E27FC236}">
                <a16:creationId xmlns:a16="http://schemas.microsoft.com/office/drawing/2014/main" id="{1C4F88F1-9C22-4012-A3C1-C3CDE58D72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Text Box 5">
            <a:extLst>
              <a:ext uri="{FF2B5EF4-FFF2-40B4-BE49-F238E27FC236}">
                <a16:creationId xmlns:a16="http://schemas.microsoft.com/office/drawing/2014/main" id="{27C8C21A-5E74-4F02-A240-E7627CC3CA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6092825"/>
            <a:ext cx="45354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Balcony of Batlo house by Gaudi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4045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95F715A1-5C20-4365-972E-47C3579F9FF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EA40F649-B142-4130-AA53-D94C1F6958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6148" name="Picture 4" descr="Barcelona Parque Güell">
            <a:extLst>
              <a:ext uri="{FF2B5EF4-FFF2-40B4-BE49-F238E27FC236}">
                <a16:creationId xmlns:a16="http://schemas.microsoft.com/office/drawing/2014/main" id="{5CB1B12C-E8AB-4F6C-B0D4-0F23AE7D14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942975"/>
            <a:ext cx="8243887" cy="620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9" name="Text Box 5">
            <a:extLst>
              <a:ext uri="{FF2B5EF4-FFF2-40B4-BE49-F238E27FC236}">
                <a16:creationId xmlns:a16="http://schemas.microsoft.com/office/drawing/2014/main" id="{8AC680AE-5982-43E3-95DC-32329B6CAD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333375"/>
            <a:ext cx="6989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Barcelona</a:t>
            </a:r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,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 Parque Güell</a:t>
            </a:r>
          </a:p>
        </p:txBody>
      </p:sp>
    </p:spTree>
  </p:cSld>
  <p:clrMapOvr>
    <a:masterClrMapping/>
  </p:clrMapOvr>
  <p:transition spd="slow" advClick="0" advTm="4018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AE384982-8D7B-4271-B9BF-AD76BF305C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CEF81003-EC3E-4794-9145-CC3E9E1AD0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7172" name="Picture 4" descr="Barcelona, Entrance Building at Park by Gaudi">
            <a:extLst>
              <a:ext uri="{FF2B5EF4-FFF2-40B4-BE49-F238E27FC236}">
                <a16:creationId xmlns:a16="http://schemas.microsoft.com/office/drawing/2014/main" id="{9DBF93A7-2F53-4055-A253-E6B1D18BE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817563"/>
            <a:ext cx="8410575" cy="633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Text Box 5">
            <a:extLst>
              <a:ext uri="{FF2B5EF4-FFF2-40B4-BE49-F238E27FC236}">
                <a16:creationId xmlns:a16="http://schemas.microsoft.com/office/drawing/2014/main" id="{39386ED7-F1CC-46DE-A192-6C5CC33143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60350"/>
            <a:ext cx="67691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Barcelona, Entrance Building at Park by Gaudi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3844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9DEBEC78-92EB-426A-BFCB-F038390BFBE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6D324694-FBAD-4DAE-9B8A-6DF7AACDE9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8196" name="Picture 4" descr="Barcelona Parque Güell - Park Güell (Gaudi)">
            <a:extLst>
              <a:ext uri="{FF2B5EF4-FFF2-40B4-BE49-F238E27FC236}">
                <a16:creationId xmlns:a16="http://schemas.microsoft.com/office/drawing/2014/main" id="{40976581-19A7-4D8E-9CD1-3A38CA2498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5488"/>
            <a:ext cx="8532813" cy="6430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7" name="Text Box 5">
            <a:extLst>
              <a:ext uri="{FF2B5EF4-FFF2-40B4-BE49-F238E27FC236}">
                <a16:creationId xmlns:a16="http://schemas.microsoft.com/office/drawing/2014/main" id="{AB834A2A-CA3B-4464-B149-BD25197443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260350"/>
            <a:ext cx="50736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Barcelona Parque Güell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4274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6A6B0E0A-01AC-4712-A3ED-CD354B8F2B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32F66234-F694-4C3D-8433-6E7DE09F4D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9220" name="Picture 4" descr="Barcelona, Fountain at entrance of Park Guell">
            <a:extLst>
              <a:ext uri="{FF2B5EF4-FFF2-40B4-BE49-F238E27FC236}">
                <a16:creationId xmlns:a16="http://schemas.microsoft.com/office/drawing/2014/main" id="{AB4A1CB0-16B2-40F6-A6E5-5D87ED0640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338" y="0"/>
            <a:ext cx="7380288" cy="722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1" name="Text Box 5">
            <a:extLst>
              <a:ext uri="{FF2B5EF4-FFF2-40B4-BE49-F238E27FC236}">
                <a16:creationId xmlns:a16="http://schemas.microsoft.com/office/drawing/2014/main" id="{E94DE985-C615-40ED-B457-A326732FC7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2950" y="2492375"/>
            <a:ext cx="89122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Barcelona, </a:t>
            </a:r>
          </a:p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Fountain at </a:t>
            </a:r>
          </a:p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entrance </a:t>
            </a:r>
          </a:p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of Park Guell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4492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5945FAAF-4755-4CB6-BFA7-0C46709DF7E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90B343F8-1E33-48CC-B4BD-2B5CD034DC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10244" name="Picture 4" descr="bARCELONA, La casita de golosinas y chocolate de la bruja">
            <a:extLst>
              <a:ext uri="{FF2B5EF4-FFF2-40B4-BE49-F238E27FC236}">
                <a16:creationId xmlns:a16="http://schemas.microsoft.com/office/drawing/2014/main" id="{9CA72C26-B18C-4B5C-97CC-7A866740A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2638"/>
            <a:ext cx="8459788" cy="637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ext Box 5">
            <a:extLst>
              <a:ext uri="{FF2B5EF4-FFF2-40B4-BE49-F238E27FC236}">
                <a16:creationId xmlns:a16="http://schemas.microsoft.com/office/drawing/2014/main" id="{9141F53F-2B2A-4FEC-AD17-17C2945EF7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260350"/>
            <a:ext cx="79930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Barcelona, La casita de golosinas y chocolate de la bruja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4364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6D569A95-C2D4-433C-A2AF-1262C333D3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D696DAAB-4A81-4A1A-A4D7-95CC4CB019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11268" name="Picture 4" descr="Casa Amatller &amp; Casa Batllo">
            <a:extLst>
              <a:ext uri="{FF2B5EF4-FFF2-40B4-BE49-F238E27FC236}">
                <a16:creationId xmlns:a16="http://schemas.microsoft.com/office/drawing/2014/main" id="{21C03F2E-DC3B-4625-9D5B-B6D95B2EAC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9950"/>
            <a:ext cx="8459788" cy="639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9" name="Text Box 5">
            <a:extLst>
              <a:ext uri="{FF2B5EF4-FFF2-40B4-BE49-F238E27FC236}">
                <a16:creationId xmlns:a16="http://schemas.microsoft.com/office/drawing/2014/main" id="{DE487066-F7F7-47A1-A51C-3BA38BA804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404813"/>
            <a:ext cx="65119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Casa Amatller &amp; Casa Batllo</a:t>
            </a:r>
          </a:p>
        </p:txBody>
      </p:sp>
    </p:spTree>
  </p:cSld>
  <p:clrMapOvr>
    <a:masterClrMapping/>
  </p:clrMapOvr>
  <p:transition spd="slow" advClick="0" advTm="4153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9461DE6E-C107-4166-8A07-805CD87891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CE0647C9-9A24-4137-8201-A3454E351E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12292" name="Picture 4" descr="Casa Ametller (arquitecto Josep Puig i Cadafalch)">
            <a:extLst>
              <a:ext uri="{FF2B5EF4-FFF2-40B4-BE49-F238E27FC236}">
                <a16:creationId xmlns:a16="http://schemas.microsoft.com/office/drawing/2014/main" id="{0B3B13E6-538E-41EA-85FF-0EE47EADC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1050"/>
            <a:ext cx="8459788" cy="639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3" name="Text Box 5">
            <a:extLst>
              <a:ext uri="{FF2B5EF4-FFF2-40B4-BE49-F238E27FC236}">
                <a16:creationId xmlns:a16="http://schemas.microsoft.com/office/drawing/2014/main" id="{16474333-A1BA-441E-B8A7-104B2BB751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260350"/>
            <a:ext cx="81073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Casa Ametller</a:t>
            </a:r>
          </a:p>
        </p:txBody>
      </p:sp>
    </p:spTree>
  </p:cSld>
  <p:clrMapOvr>
    <a:masterClrMapping/>
  </p:clrMapOvr>
  <p:transition spd="slow" advClick="0" advTm="4426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6C106EB5-973D-42BB-9337-E18F2950D6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62B1BF1C-31C0-4DF6-ABAF-A299D27C73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13316" name="Picture 4" descr="Casa Batllo (created by Antonio Gaudi)">
            <a:extLst>
              <a:ext uri="{FF2B5EF4-FFF2-40B4-BE49-F238E27FC236}">
                <a16:creationId xmlns:a16="http://schemas.microsoft.com/office/drawing/2014/main" id="{7FFDE92A-208B-46D6-A542-5431FD779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027988" cy="6142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7" name="Text Box 5">
            <a:extLst>
              <a:ext uri="{FF2B5EF4-FFF2-40B4-BE49-F238E27FC236}">
                <a16:creationId xmlns:a16="http://schemas.microsoft.com/office/drawing/2014/main" id="{E930D037-5975-4871-B7F8-531242E4A3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6165850"/>
            <a:ext cx="45148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Casa Batllo </a:t>
            </a:r>
          </a:p>
        </p:txBody>
      </p:sp>
    </p:spTree>
  </p:cSld>
  <p:clrMapOvr>
    <a:masterClrMapping/>
  </p:clrMapOvr>
  <p:transition spd="slow" advClick="0" advTm="3893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BE9866C7-7092-4C8A-B755-8300682593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E3BB8EF9-0B48-4148-B92D-57644F21ADD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14340" name="Picture 4" descr="Casa Batllo (created by Antonio Gaudi)">
            <a:extLst>
              <a:ext uri="{FF2B5EF4-FFF2-40B4-BE49-F238E27FC236}">
                <a16:creationId xmlns:a16="http://schemas.microsoft.com/office/drawing/2014/main" id="{499C0CD2-AAD4-432F-9CEA-80B9C89EF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075"/>
            <a:ext cx="8316913" cy="6269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1" name="Text Box 5">
            <a:extLst>
              <a:ext uri="{FF2B5EF4-FFF2-40B4-BE49-F238E27FC236}">
                <a16:creationId xmlns:a16="http://schemas.microsoft.com/office/drawing/2014/main" id="{5183CBBB-6BCD-4F12-8F4C-33F11C8A9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8888" y="404813"/>
            <a:ext cx="7015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Casa Batllo </a:t>
            </a:r>
          </a:p>
        </p:txBody>
      </p:sp>
    </p:spTree>
  </p:cSld>
  <p:clrMapOvr>
    <a:masterClrMapping/>
  </p:clrMapOvr>
  <p:transition spd="slow" advClick="0" advTm="4267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F8692F48-C254-4CBF-AD61-942FD9A063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1F4EA02C-7616-4D1F-9303-A925797102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15364" name="Picture 4" descr="Casa Batllo, Passeig de Gracia , 43">
            <a:extLst>
              <a:ext uri="{FF2B5EF4-FFF2-40B4-BE49-F238E27FC236}">
                <a16:creationId xmlns:a16="http://schemas.microsoft.com/office/drawing/2014/main" id="{706708F7-1C46-403F-9340-7A4210F540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8388350" cy="632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5" name="Text Box 5">
            <a:extLst>
              <a:ext uri="{FF2B5EF4-FFF2-40B4-BE49-F238E27FC236}">
                <a16:creationId xmlns:a16="http://schemas.microsoft.com/office/drawing/2014/main" id="{B943C966-B1E1-4075-9604-50697D23E2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60350"/>
            <a:ext cx="55800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Casa Batllo</a:t>
            </a:r>
          </a:p>
        </p:txBody>
      </p:sp>
    </p:spTree>
  </p:cSld>
  <p:clrMapOvr>
    <a:masterClrMapping/>
  </p:clrMapOvr>
  <p:transition spd="slow" advClick="0" advTm="3812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AA6EF84F-3C94-4CED-9D80-630CD4AB19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7248D350-CFAB-4CD0-9064-AB7F4FEFC6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16388" name="Picture 4" descr="casa Batlo de Gaudi">
            <a:extLst>
              <a:ext uri="{FF2B5EF4-FFF2-40B4-BE49-F238E27FC236}">
                <a16:creationId xmlns:a16="http://schemas.microsoft.com/office/drawing/2014/main" id="{88DF47AC-AF86-47FE-AF1F-FABD43F6AC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16913" cy="6237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Text Box 5">
            <a:extLst>
              <a:ext uri="{FF2B5EF4-FFF2-40B4-BE49-F238E27FC236}">
                <a16:creationId xmlns:a16="http://schemas.microsoft.com/office/drawing/2014/main" id="{09354FCB-D360-48DE-84B1-B6659E2396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450" y="6381750"/>
            <a:ext cx="6121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C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asa Batlo de Gaudi</a:t>
            </a:r>
          </a:p>
        </p:txBody>
      </p:sp>
    </p:spTree>
  </p:cSld>
  <p:clrMapOvr>
    <a:masterClrMapping/>
  </p:clrMapOvr>
  <p:transition spd="slow" advClick="0" advTm="4063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C1839F55-709C-4C7F-B591-C830045FC2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A1245625-03C4-4A6A-A345-D41A4434E8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17412" name="Picture 4" descr="Casa-Museu Gaudi in Park Guell designed by Gaudi to be a garden city for the elite">
            <a:extLst>
              <a:ext uri="{FF2B5EF4-FFF2-40B4-BE49-F238E27FC236}">
                <a16:creationId xmlns:a16="http://schemas.microsoft.com/office/drawing/2014/main" id="{92905506-4776-4CBA-B1B6-5D6163C74D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91188" cy="758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Text Box 5">
            <a:extLst>
              <a:ext uri="{FF2B5EF4-FFF2-40B4-BE49-F238E27FC236}">
                <a16:creationId xmlns:a16="http://schemas.microsoft.com/office/drawing/2014/main" id="{B3B23C03-CE53-4C51-A0EB-10CDB5996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2565400"/>
            <a:ext cx="813435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Casa-Museu Gaudi in </a:t>
            </a:r>
          </a:p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Park Guell designed by </a:t>
            </a:r>
          </a:p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Gaudi to be a garden </a:t>
            </a:r>
          </a:p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city for the elite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5265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70458EB2-5DFF-4977-859D-56F7044EBA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25177D7E-0290-4471-836E-9D346CBBB4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18436" name="Picture 4" descr="Ceiling inside Gaudi House(Gaudi's Casa Batllo)">
            <a:extLst>
              <a:ext uri="{FF2B5EF4-FFF2-40B4-BE49-F238E27FC236}">
                <a16:creationId xmlns:a16="http://schemas.microsoft.com/office/drawing/2014/main" id="{E5C71334-99F0-4A17-8FE7-31BCDAF768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43888" cy="618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7" name="Text Box 5">
            <a:extLst>
              <a:ext uri="{FF2B5EF4-FFF2-40B4-BE49-F238E27FC236}">
                <a16:creationId xmlns:a16="http://schemas.microsoft.com/office/drawing/2014/main" id="{F0313637-9CEB-4C17-B73A-9A6D4567A5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6308725"/>
            <a:ext cx="68405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Ceiling inside Gaudi House</a:t>
            </a:r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 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(Gaudi's Casa Batllo)</a:t>
            </a:r>
          </a:p>
        </p:txBody>
      </p:sp>
    </p:spTree>
  </p:cSld>
  <p:clrMapOvr>
    <a:masterClrMapping/>
  </p:clrMapOvr>
  <p:transition spd="slow" advClick="0" advTm="4584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6AC18900-4821-42F1-9DD0-4EBBC1BC643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6CA2ABA9-DB1C-426E-AD47-9475A7FFCC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19460" name="Picture 4" descr="do we get the word gaudy from gaudi or is that coincidence">
            <a:extLst>
              <a:ext uri="{FF2B5EF4-FFF2-40B4-BE49-F238E27FC236}">
                <a16:creationId xmlns:a16="http://schemas.microsoft.com/office/drawing/2014/main" id="{5B206F20-4C12-4A01-9B8B-60208101DB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43888" cy="618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Rectangle 6">
            <a:extLst>
              <a:ext uri="{FF2B5EF4-FFF2-40B4-BE49-F238E27FC236}">
                <a16:creationId xmlns:a16="http://schemas.microsoft.com/office/drawing/2014/main" id="{627BAB2B-9E37-4D0C-BB9B-D26838EE38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6308725"/>
            <a:ext cx="62642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Barcelona, Entrance Building at Park by Gaudi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5029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D912A407-A8CF-4A55-B23B-8C536867D2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B9D1CC79-83D0-4167-99F8-3221670D18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21508" name="Picture 4" descr="gaudi and more gaudi">
            <a:extLst>
              <a:ext uri="{FF2B5EF4-FFF2-40B4-BE49-F238E27FC236}">
                <a16:creationId xmlns:a16="http://schemas.microsoft.com/office/drawing/2014/main" id="{66D4051D-CDAC-4496-B102-68B190858B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16913" cy="6237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ext Box 5">
            <a:extLst>
              <a:ext uri="{FF2B5EF4-FFF2-40B4-BE49-F238E27FC236}">
                <a16:creationId xmlns:a16="http://schemas.microsoft.com/office/drawing/2014/main" id="{DD3110FE-BCED-4A5E-8C14-47C1DE561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6381750"/>
            <a:ext cx="43926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G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audi and more </a:t>
            </a:r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G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audi</a:t>
            </a:r>
          </a:p>
        </p:txBody>
      </p:sp>
    </p:spTree>
  </p:cSld>
  <p:clrMapOvr>
    <a:masterClrMapping/>
  </p:clrMapOvr>
  <p:transition spd="slow" advClick="0" advTm="5145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0005BE4B-9D32-4C13-8DD4-08DFDCE7A6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3CCC4372-51BA-4FE8-AF3F-300AF109B1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23556" name="Picture 4" descr="gaudi chimneys">
            <a:extLst>
              <a:ext uri="{FF2B5EF4-FFF2-40B4-BE49-F238E27FC236}">
                <a16:creationId xmlns:a16="http://schemas.microsoft.com/office/drawing/2014/main" id="{34C6A6D8-DFAC-4C75-B25A-477172393D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101013" cy="62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7" name="Text Box 5">
            <a:extLst>
              <a:ext uri="{FF2B5EF4-FFF2-40B4-BE49-F238E27FC236}">
                <a16:creationId xmlns:a16="http://schemas.microsoft.com/office/drawing/2014/main" id="{DAA4852C-0C89-4AE8-88EC-02AF96BAAE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3438" y="6381750"/>
            <a:ext cx="34766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G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audi chimneys</a:t>
            </a:r>
          </a:p>
        </p:txBody>
      </p:sp>
    </p:spTree>
  </p:cSld>
  <p:clrMapOvr>
    <a:masterClrMapping/>
  </p:clrMapOvr>
  <p:transition spd="slow" advClick="0" advTm="4686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F6ED889E-FA0F-40D6-A9D7-FF75A8A1EB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49D30619-661F-462D-B2CE-7A70E43CFA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24580" name="Picture 4" descr="Gaudi Creation (1904-1906)">
            <a:extLst>
              <a:ext uri="{FF2B5EF4-FFF2-40B4-BE49-F238E27FC236}">
                <a16:creationId xmlns:a16="http://schemas.microsoft.com/office/drawing/2014/main" id="{C9462DB0-D691-4AEC-A94D-633EC8F5C5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43888" cy="621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1" name="Text Box 5">
            <a:extLst>
              <a:ext uri="{FF2B5EF4-FFF2-40B4-BE49-F238E27FC236}">
                <a16:creationId xmlns:a16="http://schemas.microsoft.com/office/drawing/2014/main" id="{B8FCD5CA-117E-45AD-924D-4A7FF33911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6381750"/>
            <a:ext cx="46005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Gaudi Creation (1904-1906)</a:t>
            </a:r>
          </a:p>
        </p:txBody>
      </p:sp>
    </p:spTree>
  </p:cSld>
  <p:clrMapOvr>
    <a:masterClrMapping/>
  </p:clrMapOvr>
  <p:transition spd="slow" advClick="0" advTm="5288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8175C1E3-93AA-4B3D-AA5C-411D561BE5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1663A99C-8E13-49A9-9DB2-16CC919A0F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25604" name="Picture 4" descr="gaudi house 2">
            <a:extLst>
              <a:ext uri="{FF2B5EF4-FFF2-40B4-BE49-F238E27FC236}">
                <a16:creationId xmlns:a16="http://schemas.microsoft.com/office/drawing/2014/main" id="{FAF1D860-EBF9-4E59-91BC-B4DEF0B2E7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16913" cy="6237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5" name="Text Box 5">
            <a:extLst>
              <a:ext uri="{FF2B5EF4-FFF2-40B4-BE49-F238E27FC236}">
                <a16:creationId xmlns:a16="http://schemas.microsoft.com/office/drawing/2014/main" id="{25AEC659-92AC-4368-944B-25960FFE73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6381750"/>
            <a:ext cx="33845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G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audi house</a:t>
            </a:r>
          </a:p>
        </p:txBody>
      </p:sp>
    </p:spTree>
  </p:cSld>
  <p:clrMapOvr>
    <a:masterClrMapping/>
  </p:clrMapOvr>
  <p:transition spd="slow" advClick="0" advTm="5042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EC44307B-C8C2-404C-989A-4B0B2C100D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7CC098E1-740B-4A88-BAA4-CF451F29F6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26628" name="Picture 4" descr="gaudi lizard 2">
            <a:extLst>
              <a:ext uri="{FF2B5EF4-FFF2-40B4-BE49-F238E27FC236}">
                <a16:creationId xmlns:a16="http://schemas.microsoft.com/office/drawing/2014/main" id="{3B8FE257-BC1D-4782-ACA4-FF53371489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085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9" name="Text Box 5">
            <a:extLst>
              <a:ext uri="{FF2B5EF4-FFF2-40B4-BE49-F238E27FC236}">
                <a16:creationId xmlns:a16="http://schemas.microsoft.com/office/drawing/2014/main" id="{F14C5D89-03A7-416E-AC72-F13D415AC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888" y="2636838"/>
            <a:ext cx="55451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G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audi lizard </a:t>
            </a:r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 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4879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3422B353-F191-47AC-8852-AE2FBC13CC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64A9F932-CB81-4DA0-B801-6DE4172864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27652" name="Picture 4" descr="gaudi lizard UUUU">
            <a:extLst>
              <a:ext uri="{FF2B5EF4-FFF2-40B4-BE49-F238E27FC236}">
                <a16:creationId xmlns:a16="http://schemas.microsoft.com/office/drawing/2014/main" id="{B2E2EEF6-F024-4E63-97D1-C6D4F27C25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43888" cy="618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3" name="Text Box 5">
            <a:extLst>
              <a:ext uri="{FF2B5EF4-FFF2-40B4-BE49-F238E27FC236}">
                <a16:creationId xmlns:a16="http://schemas.microsoft.com/office/drawing/2014/main" id="{2CFDBD8D-155D-4D8D-BBBD-2D40506D53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92363" y="6302375"/>
            <a:ext cx="35480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G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audi lizard </a:t>
            </a:r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 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4645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B6D07709-CF7C-409E-A301-AA6040291A4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70A5094C-B504-46A8-B423-D8FA83326E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28676" name="Picture 4" descr="gaudi parc seats">
            <a:extLst>
              <a:ext uri="{FF2B5EF4-FFF2-40B4-BE49-F238E27FC236}">
                <a16:creationId xmlns:a16="http://schemas.microsoft.com/office/drawing/2014/main" id="{24488333-5D83-46E6-B4DE-5E50B6523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6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7" name="Text Box 5">
            <a:extLst>
              <a:ext uri="{FF2B5EF4-FFF2-40B4-BE49-F238E27FC236}">
                <a16:creationId xmlns:a16="http://schemas.microsoft.com/office/drawing/2014/main" id="{8C4004F1-D03E-4592-B20F-3277CBBC26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6308725"/>
            <a:ext cx="2971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G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audi parc seats</a:t>
            </a:r>
          </a:p>
        </p:txBody>
      </p:sp>
    </p:spTree>
  </p:cSld>
  <p:clrMapOvr>
    <a:masterClrMapping/>
  </p:clrMapOvr>
  <p:transition spd="slow" advClick="0" advTm="5539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FAB87C64-061F-420A-990C-CA1C53FB193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63C1C592-E4E1-4A30-995A-05C4D6E2B1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29700" name="Picture 4" descr="gaudi spout">
            <a:extLst>
              <a:ext uri="{FF2B5EF4-FFF2-40B4-BE49-F238E27FC236}">
                <a16:creationId xmlns:a16="http://schemas.microsoft.com/office/drawing/2014/main" id="{36EEE1B8-A880-4D6B-88CB-2DCD225077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43888" cy="618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1" name="Text Box 5">
            <a:extLst>
              <a:ext uri="{FF2B5EF4-FFF2-40B4-BE49-F238E27FC236}">
                <a16:creationId xmlns:a16="http://schemas.microsoft.com/office/drawing/2014/main" id="{FFC314B6-39F8-4EA1-9590-0C47B21B60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6237288"/>
            <a:ext cx="1479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de-DE"/>
              <a:t>G</a:t>
            </a:r>
            <a:r>
              <a:rPr lang="ro-RO" altLang="de-DE"/>
              <a:t>audi spout.</a:t>
            </a:r>
          </a:p>
        </p:txBody>
      </p:sp>
    </p:spTree>
  </p:cSld>
  <p:clrMapOvr>
    <a:masterClrMapping/>
  </p:clrMapOvr>
  <p:transition spd="slow" advClick="0" advTm="5008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AAA1678E-6402-44B6-8507-F064DC41A5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4ED1203C-330C-41C3-A68B-EECB74E6E4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30724" name="Picture 4" descr="gaudi staircase 2">
            <a:extLst>
              <a:ext uri="{FF2B5EF4-FFF2-40B4-BE49-F238E27FC236}">
                <a16:creationId xmlns:a16="http://schemas.microsoft.com/office/drawing/2014/main" id="{678DF482-DDD5-4572-AAB1-07EA794BF2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50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5" name="Text Box 5">
            <a:extLst>
              <a:ext uri="{FF2B5EF4-FFF2-40B4-BE49-F238E27FC236}">
                <a16:creationId xmlns:a16="http://schemas.microsoft.com/office/drawing/2014/main" id="{B5F34275-2C54-4E67-9DE1-BA547D9C0C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2852738"/>
            <a:ext cx="2257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G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audi staircase </a:t>
            </a:r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 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5160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021350B8-B125-489C-8917-816AAE8948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6A50BE80-C3ED-49DB-A545-87116B9760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31748" name="Picture 4" descr="Gaudi, Casa Gaudi 1906-1926">
            <a:extLst>
              <a:ext uri="{FF2B5EF4-FFF2-40B4-BE49-F238E27FC236}">
                <a16:creationId xmlns:a16="http://schemas.microsoft.com/office/drawing/2014/main" id="{B36CC6CE-80B7-457D-8853-F05D68DC0B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9" name="Text Box 5">
            <a:extLst>
              <a:ext uri="{FF2B5EF4-FFF2-40B4-BE49-F238E27FC236}">
                <a16:creationId xmlns:a16="http://schemas.microsoft.com/office/drawing/2014/main" id="{F56702C1-A657-44A7-ABE5-FDD7B93963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0063" y="2852738"/>
            <a:ext cx="25495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Gaudi, Casa Gaudi </a:t>
            </a:r>
            <a:endParaRPr lang="en-US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1906-1926</a:t>
            </a:r>
          </a:p>
        </p:txBody>
      </p:sp>
    </p:spTree>
  </p:cSld>
  <p:clrMapOvr>
    <a:masterClrMapping/>
  </p:clrMapOvr>
  <p:transition spd="slow" advClick="0" advTm="5060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A975A829-8BEF-4C1F-96E3-27C5D4EBA9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55E7EEC8-A263-4329-BEAA-E4C5C04724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32772" name="Picture 4" descr="gaudis house in gaudi park">
            <a:extLst>
              <a:ext uri="{FF2B5EF4-FFF2-40B4-BE49-F238E27FC236}">
                <a16:creationId xmlns:a16="http://schemas.microsoft.com/office/drawing/2014/main" id="{E5758FA2-4101-470E-8290-FA5452B354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172450" cy="612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3" name="Text Box 5">
            <a:extLst>
              <a:ext uri="{FF2B5EF4-FFF2-40B4-BE49-F238E27FC236}">
                <a16:creationId xmlns:a16="http://schemas.microsoft.com/office/drawing/2014/main" id="{A3F2F84D-D077-40EB-93DB-FC952CDA3D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6210300"/>
            <a:ext cx="35829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Gaudis house in Gaudi park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4880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1B417DEB-A644-4620-88A4-EB38F3C89C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856E52FC-56B4-4DAC-A07E-B7B6D39C8C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33796" name="Picture 4" descr="Güell house is the first important building of Gaudi in the city of Barcelona">
            <a:extLst>
              <a:ext uri="{FF2B5EF4-FFF2-40B4-BE49-F238E27FC236}">
                <a16:creationId xmlns:a16="http://schemas.microsoft.com/office/drawing/2014/main" id="{E598945E-DCBB-4C4D-B388-8BAC6DBCF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7" name="Text Box 5">
            <a:extLst>
              <a:ext uri="{FF2B5EF4-FFF2-40B4-BE49-F238E27FC236}">
                <a16:creationId xmlns:a16="http://schemas.microsoft.com/office/drawing/2014/main" id="{1A612FB8-5076-4B5F-8FAF-762A928282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5949950"/>
            <a:ext cx="66929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Güell house is the first important building of Gaudi in </a:t>
            </a:r>
          </a:p>
          <a:p>
            <a:pPr algn="ctr"/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the city of Barcelona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7556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413C0348-8619-4DD4-A07E-C240101101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BB3FD4EC-08B7-4290-B4C4-2E98A4C889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34820" name="Picture 4" descr="La Casa Batllo">
            <a:extLst>
              <a:ext uri="{FF2B5EF4-FFF2-40B4-BE49-F238E27FC236}">
                <a16:creationId xmlns:a16="http://schemas.microsoft.com/office/drawing/2014/main" id="{45237EAA-6BF7-4EAE-87A8-28FC01642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9613"/>
            <a:ext cx="8532813" cy="6430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1" name="Text Box 5">
            <a:extLst>
              <a:ext uri="{FF2B5EF4-FFF2-40B4-BE49-F238E27FC236}">
                <a16:creationId xmlns:a16="http://schemas.microsoft.com/office/drawing/2014/main" id="{46A34FC7-65E2-4FBD-9368-5BDA5CD6F7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260350"/>
            <a:ext cx="20383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La Casa Batllo</a:t>
            </a:r>
          </a:p>
        </p:txBody>
      </p:sp>
    </p:spTree>
  </p:cSld>
  <p:clrMapOvr>
    <a:masterClrMapping/>
  </p:clrMapOvr>
  <p:transition spd="slow" advClick="0" advTm="5046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C3294C0D-9146-47AB-BA3D-8C46CD4B1E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9A6CBE7D-3067-4B00-AD7C-E062D5C17D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35844" name="Picture 4" descr="La Pedrera - Gaudi Archtectural landmark  The Casas Mila  Built1908 by Gaudi 3">
            <a:extLst>
              <a:ext uri="{FF2B5EF4-FFF2-40B4-BE49-F238E27FC236}">
                <a16:creationId xmlns:a16="http://schemas.microsoft.com/office/drawing/2014/main" id="{4B435885-3A50-436F-BDFB-EC0355988F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027988" cy="602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5" name="Text Box 5">
            <a:extLst>
              <a:ext uri="{FF2B5EF4-FFF2-40B4-BE49-F238E27FC236}">
                <a16:creationId xmlns:a16="http://schemas.microsoft.com/office/drawing/2014/main" id="{11921710-3483-430C-A6CA-77228077FF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050" y="6237288"/>
            <a:ext cx="37750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Gaudi Archtectural landmark</a:t>
            </a:r>
          </a:p>
        </p:txBody>
      </p:sp>
    </p:spTree>
  </p:cSld>
  <p:clrMapOvr>
    <a:masterClrMapping/>
  </p:clrMapOvr>
  <p:transition spd="slow" advClick="0" advTm="5239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9929F338-A151-4BE8-B7BC-D3FC55C1E4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41780E9E-0CCE-4E2E-A287-752828D87D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36868" name="Picture 4" descr="La Pedrera - Gaudi Archtectural landmark  The Casas Mila Built1908 by Gaudi 2">
            <a:extLst>
              <a:ext uri="{FF2B5EF4-FFF2-40B4-BE49-F238E27FC236}">
                <a16:creationId xmlns:a16="http://schemas.microsoft.com/office/drawing/2014/main" id="{F7BE6900-1E8A-40AD-8B89-8623D29083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50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9" name="Text Box 5">
            <a:extLst>
              <a:ext uri="{FF2B5EF4-FFF2-40B4-BE49-F238E27FC236}">
                <a16:creationId xmlns:a16="http://schemas.microsoft.com/office/drawing/2014/main" id="{842D2FB5-9DCD-4DC1-B353-A0BADABDE3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8450" y="2754313"/>
            <a:ext cx="3389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The Casas Mila</a:t>
            </a:r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,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 </a:t>
            </a:r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b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uilt</a:t>
            </a:r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 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1908</a:t>
            </a:r>
          </a:p>
        </p:txBody>
      </p:sp>
    </p:spTree>
  </p:cSld>
  <p:clrMapOvr>
    <a:masterClrMapping/>
  </p:clrMapOvr>
  <p:transition spd="slow" advClick="0" advTm="5623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C1A1E153-FBDF-4E2B-B5D7-56885C49B5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AE2C661B-418E-442B-AC28-42B4A4FA1A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37892" name="Picture 4" descr="La Pedrera - Gaudi Archtectural landmark  The Casas Mila Built1908 by Gaudi">
            <a:extLst>
              <a:ext uri="{FF2B5EF4-FFF2-40B4-BE49-F238E27FC236}">
                <a16:creationId xmlns:a16="http://schemas.microsoft.com/office/drawing/2014/main" id="{8ED13ADE-33F7-4F92-8FAA-BF931A4120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3" name="Text Box 5">
            <a:extLst>
              <a:ext uri="{FF2B5EF4-FFF2-40B4-BE49-F238E27FC236}">
                <a16:creationId xmlns:a16="http://schemas.microsoft.com/office/drawing/2014/main" id="{791868F5-469C-4D27-BF2E-85276D91FB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2538413"/>
            <a:ext cx="25463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Gaudi Archtectural</a:t>
            </a:r>
          </a:p>
        </p:txBody>
      </p:sp>
    </p:spTree>
  </p:cSld>
  <p:clrMapOvr>
    <a:masterClrMapping/>
  </p:clrMapOvr>
  <p:transition spd="slow" advClick="0" advTm="5330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AD57F0E3-E5C0-4642-8433-FA63003F68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F2118BBE-EA9A-4A23-A8F4-1C67928432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38916" name="Picture 4" descr="management building of Güell park by Gaudi">
            <a:extLst>
              <a:ext uri="{FF2B5EF4-FFF2-40B4-BE49-F238E27FC236}">
                <a16:creationId xmlns:a16="http://schemas.microsoft.com/office/drawing/2014/main" id="{8EF4D7E6-3776-4F89-A790-B90DD362E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101013" cy="6075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7" name="Text Box 5">
            <a:extLst>
              <a:ext uri="{FF2B5EF4-FFF2-40B4-BE49-F238E27FC236}">
                <a16:creationId xmlns:a16="http://schemas.microsoft.com/office/drawing/2014/main" id="{FB09838F-F545-42CA-BDF0-33781D906D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6210300"/>
            <a:ext cx="56292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Management building of Güell park by Gaudi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5018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946A08D0-6EDD-49D8-96E6-34F534C0CB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59040C6E-E15B-46D1-BDCA-660F6FBAC3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39940" name="Picture 4" descr="Mila House is the most important contribution by Gaudi to civil architecture">
            <a:extLst>
              <a:ext uri="{FF2B5EF4-FFF2-40B4-BE49-F238E27FC236}">
                <a16:creationId xmlns:a16="http://schemas.microsoft.com/office/drawing/2014/main" id="{1670D8C3-F42E-49DF-B322-3BCFDA85CF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1" name="Text Box 5">
            <a:extLst>
              <a:ext uri="{FF2B5EF4-FFF2-40B4-BE49-F238E27FC236}">
                <a16:creationId xmlns:a16="http://schemas.microsoft.com/office/drawing/2014/main" id="{174B0842-B76C-4BB6-AA03-79135E102C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5949950"/>
            <a:ext cx="58388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Mila House is the most important contribution </a:t>
            </a:r>
          </a:p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by Gaudi to civil architecture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6184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72CA31ED-11B5-4ECE-8AF4-361AE77B8F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154996D3-BB71-4E90-93CD-EF468DE7C09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40964" name="Picture 4" descr="More Gaudi artowrk">
            <a:extLst>
              <a:ext uri="{FF2B5EF4-FFF2-40B4-BE49-F238E27FC236}">
                <a16:creationId xmlns:a16="http://schemas.microsoft.com/office/drawing/2014/main" id="{FE719B8F-1AE5-4D57-BA2B-63432A35E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172450" cy="612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5" name="Text Box 5">
            <a:extLst>
              <a:ext uri="{FF2B5EF4-FFF2-40B4-BE49-F238E27FC236}">
                <a16:creationId xmlns:a16="http://schemas.microsoft.com/office/drawing/2014/main" id="{4617E6A5-FEE8-4561-AB20-A0FCA0E8B6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6210300"/>
            <a:ext cx="2641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More Gaudi artowrk</a:t>
            </a:r>
          </a:p>
        </p:txBody>
      </p:sp>
    </p:spTree>
  </p:cSld>
  <p:clrMapOvr>
    <a:masterClrMapping/>
  </p:clrMapOvr>
  <p:transition spd="slow" advClick="0" advTm="5171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ACCBAFB1-F706-4E0F-A2AE-A0AECA3360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6AD6B1B1-CC55-43D6-BC3F-58BD660E9E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41988" name="Picture 4" descr="palau Güell, el primer edificio importante de Gaudi en la ciudad">
            <a:extLst>
              <a:ext uri="{FF2B5EF4-FFF2-40B4-BE49-F238E27FC236}">
                <a16:creationId xmlns:a16="http://schemas.microsoft.com/office/drawing/2014/main" id="{0CBB87B9-5741-48BA-B8F0-3D258DF1A4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101013" cy="6075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9" name="Text Box 5">
            <a:extLst>
              <a:ext uri="{FF2B5EF4-FFF2-40B4-BE49-F238E27FC236}">
                <a16:creationId xmlns:a16="http://schemas.microsoft.com/office/drawing/2014/main" id="{CF4A606C-3191-4E47-8FE1-9363743DF1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47900" y="5681663"/>
            <a:ext cx="247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de-DE"/>
              <a:t> </a:t>
            </a:r>
            <a:endParaRPr lang="ro-RO" altLang="de-DE"/>
          </a:p>
        </p:txBody>
      </p:sp>
      <p:sp>
        <p:nvSpPr>
          <p:cNvPr id="41990" name="Text Box 6">
            <a:extLst>
              <a:ext uri="{FF2B5EF4-FFF2-40B4-BE49-F238E27FC236}">
                <a16:creationId xmlns:a16="http://schemas.microsoft.com/office/drawing/2014/main" id="{C10AE038-9B4D-46D2-932B-15F1171A4C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6165850"/>
            <a:ext cx="80248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Palau Güell, el primer edificio importante de Gaudi en la ciudad.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7362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D0DE7A89-F26B-4840-9CCA-6D5496356A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FABA38AE-857D-4109-B988-E44A40066A7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44036" name="Picture 4" descr="parc Güell de Gaudi 2">
            <a:extLst>
              <a:ext uri="{FF2B5EF4-FFF2-40B4-BE49-F238E27FC236}">
                <a16:creationId xmlns:a16="http://schemas.microsoft.com/office/drawing/2014/main" id="{174D6A79-796F-4A7C-AF06-2C4A2CA7F8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172450" cy="612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7" name="Text Box 5">
            <a:extLst>
              <a:ext uri="{FF2B5EF4-FFF2-40B4-BE49-F238E27FC236}">
                <a16:creationId xmlns:a16="http://schemas.microsoft.com/office/drawing/2014/main" id="{9D1FD9EA-93FE-419A-8A01-E99C231D4B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6237288"/>
            <a:ext cx="26431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Parc Güell de Gaudi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5382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641653A1-8B68-4F4C-B07A-41C7FFF1F6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7CB23B11-0BE5-4AC5-B690-63BF817E77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45060" name="Picture 4" descr="parc Güell de Gaudi 3">
            <a:extLst>
              <a:ext uri="{FF2B5EF4-FFF2-40B4-BE49-F238E27FC236}">
                <a16:creationId xmlns:a16="http://schemas.microsoft.com/office/drawing/2014/main" id="{DF085131-B4C0-4393-ADD0-4B407E5B09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172450" cy="612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1" name="Text Box 5">
            <a:extLst>
              <a:ext uri="{FF2B5EF4-FFF2-40B4-BE49-F238E27FC236}">
                <a16:creationId xmlns:a16="http://schemas.microsoft.com/office/drawing/2014/main" id="{031E5744-C3EF-4A20-9769-83C8087ACC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6308725"/>
            <a:ext cx="26431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Parc Güell de Gaudi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5057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F2726184-2600-45AC-87D9-2A814F6A7E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F75AA672-78D6-46C8-A0D5-75364E9D90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57349" name="Picture 5" descr="Gaudi's estate - home - his own designs vvv">
            <a:extLst>
              <a:ext uri="{FF2B5EF4-FFF2-40B4-BE49-F238E27FC236}">
                <a16:creationId xmlns:a16="http://schemas.microsoft.com/office/drawing/2014/main" id="{B721F283-D7D0-4715-B771-A82FC21264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172450" cy="612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50" name="Text Box 6">
            <a:extLst>
              <a:ext uri="{FF2B5EF4-FFF2-40B4-BE49-F238E27FC236}">
                <a16:creationId xmlns:a16="http://schemas.microsoft.com/office/drawing/2014/main" id="{2C5582C9-F00E-48EC-833D-F23D5835CB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308725"/>
            <a:ext cx="60483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Gaudi's estate - home - his own designs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5272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E2F80A92-F165-43A5-B200-19CD7C79F9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EA144163-B44A-45DC-B17D-3CDC6A8F6A2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46084" name="Picture 4" descr="parc Güell de Gaudi 5">
            <a:extLst>
              <a:ext uri="{FF2B5EF4-FFF2-40B4-BE49-F238E27FC236}">
                <a16:creationId xmlns:a16="http://schemas.microsoft.com/office/drawing/2014/main" id="{A242C8E0-70DF-444F-9D18-FF435E047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172450" cy="612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5" name="Text Box 5">
            <a:extLst>
              <a:ext uri="{FF2B5EF4-FFF2-40B4-BE49-F238E27FC236}">
                <a16:creationId xmlns:a16="http://schemas.microsoft.com/office/drawing/2014/main" id="{48E819A1-0F3E-4621-864E-A9261F5658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210300"/>
            <a:ext cx="26431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Parc Güell de Gaudi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5252"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23BA6A25-2226-477F-8A75-57BA15933A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784DDAF0-14B2-4003-B78F-C399DF6392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47108" name="Picture 4" descr="parc Güell de Gaudi">
            <a:extLst>
              <a:ext uri="{FF2B5EF4-FFF2-40B4-BE49-F238E27FC236}">
                <a16:creationId xmlns:a16="http://schemas.microsoft.com/office/drawing/2014/main" id="{9E5B8AD4-AAA5-4DDE-B5D8-F6378B7813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43888" cy="618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09" name="Text Box 5">
            <a:extLst>
              <a:ext uri="{FF2B5EF4-FFF2-40B4-BE49-F238E27FC236}">
                <a16:creationId xmlns:a16="http://schemas.microsoft.com/office/drawing/2014/main" id="{A6455085-F1AA-4C9B-8553-E780A766DB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281738"/>
            <a:ext cx="26431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P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arc Güell de Gaudi</a:t>
            </a:r>
          </a:p>
        </p:txBody>
      </p:sp>
    </p:spTree>
  </p:cSld>
  <p:clrMapOvr>
    <a:masterClrMapping/>
  </p:clrMapOvr>
  <p:transition spd="slow" advClick="0" advTm="5207">
    <p:fad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711407F0-B730-431F-B961-6E3C7B4525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617F8C7C-51C6-4483-A068-A51245EC912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48132" name="Picture 4" descr="parc guell">
            <a:extLst>
              <a:ext uri="{FF2B5EF4-FFF2-40B4-BE49-F238E27FC236}">
                <a16:creationId xmlns:a16="http://schemas.microsoft.com/office/drawing/2014/main" id="{71C5B312-12E6-4C78-BD2B-072D1BEB8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172450" cy="612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3" name="Text Box 5">
            <a:extLst>
              <a:ext uri="{FF2B5EF4-FFF2-40B4-BE49-F238E27FC236}">
                <a16:creationId xmlns:a16="http://schemas.microsoft.com/office/drawing/2014/main" id="{A4A8C46C-8912-4A5A-BFC7-95A9AEE999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6210300"/>
            <a:ext cx="33401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P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arc </a:t>
            </a:r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G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uell</a:t>
            </a:r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 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...</a:t>
            </a:r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 G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audis park</a:t>
            </a:r>
          </a:p>
        </p:txBody>
      </p:sp>
    </p:spTree>
  </p:cSld>
  <p:clrMapOvr>
    <a:masterClrMapping/>
  </p:clrMapOvr>
  <p:transition spd="slow" advClick="0" advTm="5498"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54FA68D2-D1D2-4DAA-B5EA-E2A00071F2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18D38386-E540-4DEE-9CCD-FA8C07EAFB3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49156" name="Picture 4" descr="Park Guell (Gaudi's Design)">
            <a:extLst>
              <a:ext uri="{FF2B5EF4-FFF2-40B4-BE49-F238E27FC236}">
                <a16:creationId xmlns:a16="http://schemas.microsoft.com/office/drawing/2014/main" id="{9E77712E-A4CE-455B-9E4D-654D00B158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172450" cy="612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7" name="Text Box 5">
            <a:extLst>
              <a:ext uri="{FF2B5EF4-FFF2-40B4-BE49-F238E27FC236}">
                <a16:creationId xmlns:a16="http://schemas.microsoft.com/office/drawing/2014/main" id="{75C22584-B5C5-43B0-889B-4EDB204B8B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6210300"/>
            <a:ext cx="3568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Park Guell (Gaudi's Design)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4971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0641A83B-64B0-4936-85E3-44398353C3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9F8F56B4-8473-473D-ACD2-8DE90C3D70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50180" name="Picture 4" descr="Second Gaudi house- i love Gaudi">
            <a:extLst>
              <a:ext uri="{FF2B5EF4-FFF2-40B4-BE49-F238E27FC236}">
                <a16:creationId xmlns:a16="http://schemas.microsoft.com/office/drawing/2014/main" id="{38B2BC59-5638-4DD8-9940-C55BCC87A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1" name="Text Box 5">
            <a:extLst>
              <a:ext uri="{FF2B5EF4-FFF2-40B4-BE49-F238E27FC236}">
                <a16:creationId xmlns:a16="http://schemas.microsoft.com/office/drawing/2014/main" id="{0EC96E41-CB85-4D8A-B2F0-B67607CCCC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2897188"/>
            <a:ext cx="2733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Second Gaudi house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4974"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3A61EF0D-1778-4A9E-B3C8-C0CA3B77D7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7117972C-0735-4B68-943F-90D0E605FA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51204" name="Picture 4" descr="The grand entrance to Gaudi's estate">
            <a:extLst>
              <a:ext uri="{FF2B5EF4-FFF2-40B4-BE49-F238E27FC236}">
                <a16:creationId xmlns:a16="http://schemas.microsoft.com/office/drawing/2014/main" id="{C5A1073F-DB6A-4EBD-9935-90085F0D00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43888" cy="618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05" name="Text Box 5">
            <a:extLst>
              <a:ext uri="{FF2B5EF4-FFF2-40B4-BE49-F238E27FC236}">
                <a16:creationId xmlns:a16="http://schemas.microsoft.com/office/drawing/2014/main" id="{D0C98452-267A-4F16-956E-A5C7865029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6308725"/>
            <a:ext cx="47609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The grand entrance to Gaudi's estate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6238"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0BCE7DBE-F603-49A6-BB22-B7380238C6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A1830A38-D4BE-40DA-BA7F-FAFA75E7C4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52228" name="Picture 4" descr="Walkway in the park">
            <a:extLst>
              <a:ext uri="{FF2B5EF4-FFF2-40B4-BE49-F238E27FC236}">
                <a16:creationId xmlns:a16="http://schemas.microsoft.com/office/drawing/2014/main" id="{AE9C8A13-F76C-4562-B70E-7AAA1A6B23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172450" cy="612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29" name="Text Box 5">
            <a:extLst>
              <a:ext uri="{FF2B5EF4-FFF2-40B4-BE49-F238E27FC236}">
                <a16:creationId xmlns:a16="http://schemas.microsoft.com/office/drawing/2014/main" id="{4105E123-0AA1-4ECA-8594-3F2E519D05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6308725"/>
            <a:ext cx="74088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Tower on Museu Guell where Gaudy resided until his death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6174"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BA911EDC-99EF-43A8-B0E2-9DDCA4396F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943F3D01-363E-4ECA-ABAA-E46CEC70017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53252" name="Picture 4" descr="198184860YlFYzN_ph">
            <a:extLst>
              <a:ext uri="{FF2B5EF4-FFF2-40B4-BE49-F238E27FC236}">
                <a16:creationId xmlns:a16="http://schemas.microsoft.com/office/drawing/2014/main" id="{507868F0-719F-4CE6-B3F9-03CEF3244D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253" name="Text Box 5">
            <a:extLst>
              <a:ext uri="{FF2B5EF4-FFF2-40B4-BE49-F238E27FC236}">
                <a16:creationId xmlns:a16="http://schemas.microsoft.com/office/drawing/2014/main" id="{F826B74A-BDD1-4486-8B1A-D8EAC1870C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0063" y="2636838"/>
            <a:ext cx="2733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Second Gaudi house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5203"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95BAD17D-EC7A-4197-B99D-0512B5DE78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3EC01DD1-3630-4F77-81E1-49088229A9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54276" name="Picture 4" descr="312684701PzCOng_ph">
            <a:extLst>
              <a:ext uri="{FF2B5EF4-FFF2-40B4-BE49-F238E27FC236}">
                <a16:creationId xmlns:a16="http://schemas.microsoft.com/office/drawing/2014/main" id="{12D22568-91A8-468E-908F-128E19DB68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134">
    <p:fad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ED43E0B3-834F-4AD9-811E-B678988569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C2C9C7A3-D4F0-4FDD-AE4C-81D3B5B1C9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55300" name="Picture 4" descr="2424630670081853854XGfCiV_ph">
            <a:extLst>
              <a:ext uri="{FF2B5EF4-FFF2-40B4-BE49-F238E27FC236}">
                <a16:creationId xmlns:a16="http://schemas.microsoft.com/office/drawing/2014/main" id="{6F6F1D89-7C5E-4078-8566-C9EBDB131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568">
    <p:fad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id="{6477BEFD-0C2E-4174-8D49-558EBD1A7C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4F09ACDE-F62A-4888-8ABD-4A0F88E54C2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59396" name="Picture 4" descr="149613306DLFatl_ph">
            <a:extLst>
              <a:ext uri="{FF2B5EF4-FFF2-40B4-BE49-F238E27FC236}">
                <a16:creationId xmlns:a16="http://schemas.microsoft.com/office/drawing/2014/main" id="{C4D335E2-B449-450D-BA7C-87E7CE5370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513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398" name="Text Box 6">
            <a:extLst>
              <a:ext uri="{FF2B5EF4-FFF2-40B4-BE49-F238E27FC236}">
                <a16:creationId xmlns:a16="http://schemas.microsoft.com/office/drawing/2014/main" id="{A2687986-3537-42F8-AC98-E2F76A6DD5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9650" y="1962150"/>
            <a:ext cx="3697288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La Sagrada Familia - Gaudi's</a:t>
            </a:r>
          </a:p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most famous work, it </a:t>
            </a:r>
          </a:p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remains unfinished 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  <a:p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7671">
    <p:fad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CE70C9F6-8BFB-4132-A193-453D92AFBD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A59FE089-FA89-4695-836C-62DAF5ADE8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56324" name="Picture 4" descr="Gaudi's masterpiece from Gaudi Park, I believe">
            <a:extLst>
              <a:ext uri="{FF2B5EF4-FFF2-40B4-BE49-F238E27FC236}">
                <a16:creationId xmlns:a16="http://schemas.microsoft.com/office/drawing/2014/main" id="{E6F9C85C-BB99-4569-A6F7-D2FAC278FD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50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325" name="Text Box 5">
            <a:extLst>
              <a:ext uri="{FF2B5EF4-FFF2-40B4-BE49-F238E27FC236}">
                <a16:creationId xmlns:a16="http://schemas.microsoft.com/office/drawing/2014/main" id="{46D63197-8BBA-4236-8DEC-C56F637F0B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1500" y="2781300"/>
            <a:ext cx="27257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Gaudi's masterpiece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5244">
    <p:fad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id="{B1082CA3-FFF3-40C4-837A-42F9251219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9CA37FF0-684A-4412-A6BE-80A8941C172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58373" name="Picture 5" descr="169410050oWrzQM_ph">
            <a:extLst>
              <a:ext uri="{FF2B5EF4-FFF2-40B4-BE49-F238E27FC236}">
                <a16:creationId xmlns:a16="http://schemas.microsoft.com/office/drawing/2014/main" id="{6E93AF34-8DE4-4320-A428-AA3149E8B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16913" cy="622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4" name="Text Box 6">
            <a:extLst>
              <a:ext uri="{FF2B5EF4-FFF2-40B4-BE49-F238E27FC236}">
                <a16:creationId xmlns:a16="http://schemas.microsoft.com/office/drawing/2014/main" id="{0D7726E5-0E11-4BBA-999B-A12D051FC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6308725"/>
            <a:ext cx="2552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La Sagrada Familia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12638">
    <p:fad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4F43C7B4-2247-456F-8D74-2A389D2166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BCD194B8-A9DF-46C1-8C0F-FDC007E826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20484" name="Picture 4" descr="gaudi  La Sagrada Familia - perhaps Gaudi's most famous work, it remains unfinished and is still">
            <a:extLst>
              <a:ext uri="{FF2B5EF4-FFF2-40B4-BE49-F238E27FC236}">
                <a16:creationId xmlns:a16="http://schemas.microsoft.com/office/drawing/2014/main" id="{3400BDE1-0692-4EE1-A6FB-CB9C5A8B01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19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Text Box 5">
            <a:extLst>
              <a:ext uri="{FF2B5EF4-FFF2-40B4-BE49-F238E27FC236}">
                <a16:creationId xmlns:a16="http://schemas.microsoft.com/office/drawing/2014/main" id="{3C8ABC41-4E63-4013-B0BB-D4E00016E8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1500" y="2349500"/>
            <a:ext cx="30956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La Sagrada Familia 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4795">
    <p:fad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>
            <a:extLst>
              <a:ext uri="{FF2B5EF4-FFF2-40B4-BE49-F238E27FC236}">
                <a16:creationId xmlns:a16="http://schemas.microsoft.com/office/drawing/2014/main" id="{36AD0FE4-4736-479B-ACC1-12EB6A0965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62467" name="Rectangle 3">
            <a:extLst>
              <a:ext uri="{FF2B5EF4-FFF2-40B4-BE49-F238E27FC236}">
                <a16:creationId xmlns:a16="http://schemas.microsoft.com/office/drawing/2014/main" id="{AED9C38E-ABC2-46BC-9BF1-31552D9675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62468" name="Picture 4" descr="Gaudy">
            <a:extLst>
              <a:ext uri="{FF2B5EF4-FFF2-40B4-BE49-F238E27FC236}">
                <a16:creationId xmlns:a16="http://schemas.microsoft.com/office/drawing/2014/main" id="{8F8B1806-F515-4ADB-AF6D-38194FABD8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50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69" name="Text Box 5">
            <a:extLst>
              <a:ext uri="{FF2B5EF4-FFF2-40B4-BE49-F238E27FC236}">
                <a16:creationId xmlns:a16="http://schemas.microsoft.com/office/drawing/2014/main" id="{78970625-4ADE-4C24-B191-5A40F62ED9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03888" y="2989263"/>
            <a:ext cx="2552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La Sagrada Familia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  <a:p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4912">
    <p:fad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BF1E4979-7CC1-4062-BCF1-5CBA250C36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9A0E5F43-9059-4A77-B66B-D304836DAA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22532" name="Picture 4" descr="gaudi cathedral">
            <a:extLst>
              <a:ext uri="{FF2B5EF4-FFF2-40B4-BE49-F238E27FC236}">
                <a16:creationId xmlns:a16="http://schemas.microsoft.com/office/drawing/2014/main" id="{ADD1EB80-5C69-4D1A-8224-2865D57DB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50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>
            <a:extLst>
              <a:ext uri="{FF2B5EF4-FFF2-40B4-BE49-F238E27FC236}">
                <a16:creationId xmlns:a16="http://schemas.microsoft.com/office/drawing/2014/main" id="{3AB7E1CA-71D4-4F0C-9DF4-1F9355D2B8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2781300"/>
            <a:ext cx="2987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G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audi</a:t>
            </a:r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 C</a:t>
            </a:r>
            <a:r>
              <a:rPr lang="ro-RO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athedral</a:t>
            </a:r>
          </a:p>
        </p:txBody>
      </p:sp>
    </p:spTree>
  </p:cSld>
  <p:clrMapOvr>
    <a:masterClrMapping/>
  </p:clrMapOvr>
  <p:transition spd="slow" advClick="0" advTm="5454">
    <p:fad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>
            <a:extLst>
              <a:ext uri="{FF2B5EF4-FFF2-40B4-BE49-F238E27FC236}">
                <a16:creationId xmlns:a16="http://schemas.microsoft.com/office/drawing/2014/main" id="{941CC858-55F8-424A-9DA1-228852FF7D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64515" name="Rectangle 3">
            <a:extLst>
              <a:ext uri="{FF2B5EF4-FFF2-40B4-BE49-F238E27FC236}">
                <a16:creationId xmlns:a16="http://schemas.microsoft.com/office/drawing/2014/main" id="{FCEAB9ED-6AE7-467E-9652-C3E88FE9FDB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/>
          </a:p>
        </p:txBody>
      </p:sp>
      <p:pic>
        <p:nvPicPr>
          <p:cNvPr id="64516" name="Picture 4" descr="From the top of the cathedral">
            <a:extLst>
              <a:ext uri="{FF2B5EF4-FFF2-40B4-BE49-F238E27FC236}">
                <a16:creationId xmlns:a16="http://schemas.microsoft.com/office/drawing/2014/main" id="{2BFD1DF5-1BD2-4BBA-BBAF-5B7594B556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517" name="Text Box 5">
            <a:extLst>
              <a:ext uri="{FF2B5EF4-FFF2-40B4-BE49-F238E27FC236}">
                <a16:creationId xmlns:a16="http://schemas.microsoft.com/office/drawing/2014/main" id="{543A9197-B1B9-4710-84CD-C007E94D78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5325" y="2917825"/>
            <a:ext cx="2552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de-DE" sz="2000" b="1">
                <a:solidFill>
                  <a:srgbClr val="FF9900"/>
                </a:solidFill>
                <a:latin typeface="Arial Rounded MT Bold" panose="020F0704030504030204" pitchFamily="34" charset="0"/>
              </a:rPr>
              <a:t>La Sagrada Familia</a:t>
            </a:r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  <a:p>
            <a:endParaRPr lang="ro-RO" altLang="de-DE" sz="2000" b="1">
              <a:solidFill>
                <a:srgbClr val="FF9900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ransition spd="slow" advClick="0" advTm="4723">
    <p:fad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3333E8E1-32B1-46E2-98D7-458231FA5D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4E4CB4BA-4C66-42DC-92BB-80E75E3ED3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2708275"/>
            <a:ext cx="8229600" cy="3417888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altLang="de-DE" sz="9600" b="1">
                <a:solidFill>
                  <a:srgbClr val="FF9900"/>
                </a:solidFill>
                <a:latin typeface="Curlz MT" panose="04040404050702020202" pitchFamily="82" charset="0"/>
              </a:rPr>
              <a:t>THE  END</a:t>
            </a:r>
            <a:endParaRPr lang="ro-RO" altLang="de-DE" sz="9600" b="1">
              <a:solidFill>
                <a:srgbClr val="FF9900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p:transition spd="slow" advClick="0" advTm="3945">
    <p:fade/>
  </p:transition>
</p:sld>
</file>

<file path=ppt/theme/theme1.xml><?xml version="1.0" encoding="utf-8"?>
<a:theme xmlns:a="http://schemas.openxmlformats.org/drawingml/2006/main" name="Default Design">
  <a:themeElements>
    <a:clrScheme name="Default Design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Gaudi 1</Template>
  <TotalTime>124</TotalTime>
  <Words>304</Words>
  <Application>Microsoft Office PowerPoint</Application>
  <PresentationFormat>Bildschirmpräsentation (4:3)</PresentationFormat>
  <Paragraphs>69</Paragraphs>
  <Slides>59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59</vt:i4>
      </vt:variant>
    </vt:vector>
  </HeadingPairs>
  <TitlesOfParts>
    <vt:vector size="63" baseType="lpstr">
      <vt:lpstr>Arial</vt:lpstr>
      <vt:lpstr>Curlz MT</vt:lpstr>
      <vt:lpstr>Arial Rounded MT Bold</vt:lpstr>
      <vt:lpstr>Default Design</vt:lpstr>
      <vt:lpstr>Antoni Gaudí i Cornet  1852 - 1926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Antoni Gaudí i Cornet  1852 - 1926</dc:title>
  <dc:creator>Fritz Scheiner</dc:creator>
  <cp:lastModifiedBy>Fritz Scheiner</cp:lastModifiedBy>
  <cp:revision>1</cp:revision>
  <dcterms:created xsi:type="dcterms:W3CDTF">2019-01-11T14:23:40Z</dcterms:created>
  <dcterms:modified xsi:type="dcterms:W3CDTF">2019-01-11T14:30:11Z</dcterms:modified>
</cp:coreProperties>
</file>