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6" d="100"/>
          <a:sy n="76" d="100"/>
        </p:scale>
        <p:origin x="-336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0C77-6E4C-4DAB-A730-8E3CA152A002}" type="datetimeFigureOut">
              <a:rPr lang="he-IL" smtClean="0"/>
              <a:t>י"ג/אלול/תשע"ה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EE3DB-ADF0-4F18-B0E5-11D1AE2D218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232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0C77-6E4C-4DAB-A730-8E3CA152A002}" type="datetimeFigureOut">
              <a:rPr lang="he-IL" smtClean="0"/>
              <a:t>י"ג/אלול/תשע"ה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EE3DB-ADF0-4F18-B0E5-11D1AE2D218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0525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0C77-6E4C-4DAB-A730-8E3CA152A002}" type="datetimeFigureOut">
              <a:rPr lang="he-IL" smtClean="0"/>
              <a:t>י"ג/אלול/תשע"ה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EE3DB-ADF0-4F18-B0E5-11D1AE2D218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10585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0C77-6E4C-4DAB-A730-8E3CA152A002}" type="datetimeFigureOut">
              <a:rPr lang="he-IL" smtClean="0"/>
              <a:t>י"ג/אלול/תשע"ה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EE3DB-ADF0-4F18-B0E5-11D1AE2D218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8957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0C77-6E4C-4DAB-A730-8E3CA152A002}" type="datetimeFigureOut">
              <a:rPr lang="he-IL" smtClean="0"/>
              <a:t>י"ג/אלול/תשע"ה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EE3DB-ADF0-4F18-B0E5-11D1AE2D218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449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0C77-6E4C-4DAB-A730-8E3CA152A002}" type="datetimeFigureOut">
              <a:rPr lang="he-IL" smtClean="0"/>
              <a:t>י"ג/אלול/תשע"ה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EE3DB-ADF0-4F18-B0E5-11D1AE2D218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5280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0C77-6E4C-4DAB-A730-8E3CA152A002}" type="datetimeFigureOut">
              <a:rPr lang="he-IL" smtClean="0"/>
              <a:t>י"ג/אלול/תשע"ה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EE3DB-ADF0-4F18-B0E5-11D1AE2D218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87386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0C77-6E4C-4DAB-A730-8E3CA152A002}" type="datetimeFigureOut">
              <a:rPr lang="he-IL" smtClean="0"/>
              <a:t>י"ג/אלול/תשע"ה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EE3DB-ADF0-4F18-B0E5-11D1AE2D218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5608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0C77-6E4C-4DAB-A730-8E3CA152A002}" type="datetimeFigureOut">
              <a:rPr lang="he-IL" smtClean="0"/>
              <a:t>י"ג/אלול/תשע"ה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EE3DB-ADF0-4F18-B0E5-11D1AE2D218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91762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0C77-6E4C-4DAB-A730-8E3CA152A002}" type="datetimeFigureOut">
              <a:rPr lang="he-IL" smtClean="0"/>
              <a:t>י"ג/אלול/תשע"ה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EE3DB-ADF0-4F18-B0E5-11D1AE2D218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5682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0C77-6E4C-4DAB-A730-8E3CA152A002}" type="datetimeFigureOut">
              <a:rPr lang="he-IL" smtClean="0"/>
              <a:t>י"ג/אלול/תשע"ה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EE3DB-ADF0-4F18-B0E5-11D1AE2D218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0067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A0C77-6E4C-4DAB-A730-8E3CA152A002}" type="datetimeFigureOut">
              <a:rPr lang="he-IL" smtClean="0"/>
              <a:t>י"ג/אלול/תשע"ה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EE3DB-ADF0-4F18-B0E5-11D1AE2D218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18641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263"/>
            <a:ext cx="9144000" cy="5705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mar Akram - Riding the Current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9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420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2613"/>
            <a:ext cx="9144000" cy="5691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0139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" y="0"/>
            <a:ext cx="91217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649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438"/>
            <a:ext cx="9144000" cy="5697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4948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438"/>
            <a:ext cx="9144000" cy="5697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0084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263"/>
            <a:ext cx="9144000" cy="5705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9247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9763"/>
            <a:ext cx="9144000" cy="55768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5426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438"/>
            <a:ext cx="9144000" cy="5697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742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4075"/>
            <a:ext cx="9144000" cy="51482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934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644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9125"/>
            <a:ext cx="9144000" cy="5619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0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263"/>
            <a:ext cx="9144000" cy="5705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9718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277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3088"/>
            <a:ext cx="9144000" cy="5711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3328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263"/>
            <a:ext cx="9144000" cy="5705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0897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9875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438"/>
            <a:ext cx="9144000" cy="5697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497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2013"/>
            <a:ext cx="9144000" cy="51339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709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91313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838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8517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325"/>
            <a:ext cx="9144000" cy="5719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385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263"/>
            <a:ext cx="9144000" cy="5705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522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" y="0"/>
            <a:ext cx="90789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191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3088"/>
            <a:ext cx="9144000" cy="5711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8147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414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3088"/>
            <a:ext cx="9144000" cy="5711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4075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100"/>
            <a:ext cx="9144000" cy="6527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4350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1325"/>
            <a:ext cx="9144000" cy="5973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470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263"/>
            <a:ext cx="9144000" cy="5705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242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91297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45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213"/>
            <a:ext cx="9144000" cy="6505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73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5330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3088"/>
            <a:ext cx="9144000" cy="5711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1682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5" y="0"/>
            <a:ext cx="89455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6488668"/>
            <a:ext cx="3266984" cy="369332"/>
          </a:xfrm>
          <a:prstGeom prst="rect">
            <a:avLst/>
          </a:prstGeom>
          <a:solidFill>
            <a:srgbClr val="00B0F0"/>
          </a:solidFill>
        </p:spPr>
        <p:txBody>
          <a:bodyPr wrap="none">
            <a:spAutoFit/>
          </a:bodyPr>
          <a:lstStyle/>
          <a:p>
            <a:r>
              <a:rPr lang="en-US" dirty="0" smtClean="0"/>
              <a:t>Omar </a:t>
            </a:r>
            <a:r>
              <a:rPr lang="en-US" dirty="0" err="1" smtClean="0"/>
              <a:t>Akram</a:t>
            </a:r>
            <a:r>
              <a:rPr lang="en-US" dirty="0" smtClean="0"/>
              <a:t> - Riding the Current</a:t>
            </a:r>
            <a:endParaRPr lang="he-IL" dirty="0"/>
          </a:p>
        </p:txBody>
      </p:sp>
      <p:sp>
        <p:nvSpPr>
          <p:cNvPr id="4" name="Rectangle 3"/>
          <p:cNvSpPr/>
          <p:nvPr/>
        </p:nvSpPr>
        <p:spPr>
          <a:xfrm>
            <a:off x="6700096" y="0"/>
            <a:ext cx="2469009" cy="369332"/>
          </a:xfrm>
          <a:prstGeom prst="rect">
            <a:avLst/>
          </a:prstGeom>
          <a:solidFill>
            <a:srgbClr val="00B0F0"/>
          </a:solidFill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69159"/>
            <a:ext cx="1738255" cy="1616577"/>
          </a:xfrm>
          <a:prstGeom prst="rect">
            <a:avLst/>
          </a:prstGeom>
        </p:spPr>
      </p:pic>
      <p:pic>
        <p:nvPicPr>
          <p:cNvPr id="1026" name="Picture 2" descr="D:\Documents\PPSX gotovie\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596" y="5589240"/>
            <a:ext cx="1965403" cy="126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47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5000">
        <p:split orient="vert"/>
      </p:transition>
    </mc:Choice>
    <mc:Fallback>
      <p:transition spd="slow" advClick="0" advTm="4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10</Words>
  <Application>Microsoft Office PowerPoint</Application>
  <PresentationFormat>On-screen Show (4:3)</PresentationFormat>
  <Paragraphs>2</Paragraphs>
  <Slides>35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2015-08-28T11:27:29Z</dcterms:created>
  <dcterms:modified xsi:type="dcterms:W3CDTF">2015-08-28T11:54:42Z</dcterms:modified>
</cp:coreProperties>
</file>