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6" r:id="rId3"/>
    <p:sldId id="256" r:id="rId4"/>
    <p:sldId id="280" r:id="rId5"/>
    <p:sldId id="257" r:id="rId6"/>
    <p:sldId id="275" r:id="rId7"/>
    <p:sldId id="268" r:id="rId8"/>
    <p:sldId id="262" r:id="rId9"/>
    <p:sldId id="272" r:id="rId10"/>
    <p:sldId id="270" r:id="rId11"/>
    <p:sldId id="283" r:id="rId12"/>
    <p:sldId id="273" r:id="rId13"/>
    <p:sldId id="274" r:id="rId14"/>
    <p:sldId id="278" r:id="rId15"/>
    <p:sldId id="279" r:id="rId16"/>
    <p:sldId id="282" r:id="rId17"/>
    <p:sldId id="281" r:id="rId18"/>
    <p:sldId id="260" r:id="rId19"/>
    <p:sldId id="259" r:id="rId20"/>
    <p:sldId id="261" r:id="rId21"/>
    <p:sldId id="263" r:id="rId22"/>
    <p:sldId id="264" r:id="rId23"/>
    <p:sldId id="265" r:id="rId24"/>
    <p:sldId id="266" r:id="rId25"/>
    <p:sldId id="267" r:id="rId26"/>
    <p:sldId id="269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18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039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982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25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51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328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546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81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464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1977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898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99BE-ED04-4FA4-B401-F58E0FDCC9E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63387-FEEE-4D9D-B55D-BBFF1238D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309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FFFF00"/>
            </a:gs>
            <a:gs pos="81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059" y="700054"/>
            <a:ext cx="7947212" cy="540410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965576" y="5526741"/>
            <a:ext cx="2299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Lavaur</a:t>
            </a:r>
            <a:r>
              <a:rPr lang="fr-FR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vue </a:t>
            </a:r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aérienne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85652" y="840658"/>
            <a:ext cx="5811787" cy="78272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 pays de cocagne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47535" y="6244762"/>
            <a:ext cx="4055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iovanni Marradi - Shadow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56776" y="23308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01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Giovanni Marradi - Shadows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Giovanni Marradi - Shadow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7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C00000"/>
            </a:gs>
            <a:gs pos="81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992124"/>
            <a:ext cx="7315200" cy="4873752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418439" y="5309419"/>
            <a:ext cx="235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Pont sur l’Agout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57948" y="383458"/>
            <a:ext cx="6995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LAVAUR  localité du Tarn, au bord de l’Agout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757948" y="6091084"/>
            <a:ext cx="6577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Capitale du Pays de cocagne.   10.000 habitants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98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915" y="277781"/>
            <a:ext cx="5727276" cy="6300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418438" y="929148"/>
            <a:ext cx="40558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Blason de la ville :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gueules au château à trois tours crénelées d’argent, maçonnés de sable, soutenu d’une onde d’azur et d’argent mouvant de la pointe et chargée d’une ancre d’or.</a:t>
            </a: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château est surmonté d’une croix de Toulouse du même, au chef d’azur chargé de trois fleurs de lys d’or.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38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7000">
        <p:randomBar dir="vert"/>
      </p:transition>
    </mc:Choice>
    <mc:Fallback xmlns="">
      <p:transition spd="slow" advClick="0" advTm="1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593" y="372692"/>
            <a:ext cx="9397143" cy="6120000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95456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accent6">
                <a:lumMod val="75000"/>
              </a:schemeClr>
            </a:gs>
            <a:gs pos="53000">
              <a:schemeClr val="accent4">
                <a:lumMod val="89000"/>
              </a:schemeClr>
            </a:gs>
            <a:gs pos="100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145" y="266458"/>
            <a:ext cx="4723520" cy="63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760542" y="4321278"/>
            <a:ext cx="2667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Tour des Rondes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vestige des fortifications.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93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38" y="339291"/>
            <a:ext cx="9185749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728154" y="678427"/>
            <a:ext cx="2743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Place de la Cathédrale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60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795" y="423583"/>
            <a:ext cx="3486150" cy="523875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703" y="423583"/>
            <a:ext cx="3800475" cy="5715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474839" y="5914103"/>
            <a:ext cx="49112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Cathédrale Saint Alain (12 au 15eme siècle)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25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000">
              <a:srgbClr val="C00000"/>
            </a:gs>
            <a:gs pos="85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703" y="475931"/>
            <a:ext cx="8159103" cy="5436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ZoneTexte 1"/>
          <p:cNvSpPr txBox="1"/>
          <p:nvPr/>
        </p:nvSpPr>
        <p:spPr>
          <a:xfrm>
            <a:off x="2566219" y="6032089"/>
            <a:ext cx="7433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 clocher, le célèbre Jacquemart (1603) sonne les cloches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08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755" y="357944"/>
            <a:ext cx="9185749" cy="612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0023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sh dir="u"/>
      </p:transition>
    </mc:Choice>
    <mc:Fallback xmlns="">
      <p:transition spd="slow" advClick="0" advTm="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38" y="446433"/>
            <a:ext cx="8105069" cy="54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17290" y="5846433"/>
            <a:ext cx="8436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Autel datant de 1098. Tombeau de l’évêque Simon de Beausoleil. Portail primitif du 12eme et, portail monumental, peintures murales des frères </a:t>
            </a:r>
            <a:r>
              <a:rPr lang="fr-FR" sz="2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Ceroni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8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33" y="700549"/>
            <a:ext cx="3701400" cy="55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908" y="1045514"/>
            <a:ext cx="6779664" cy="45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2" name="ZoneTexte 1"/>
          <p:cNvSpPr txBox="1"/>
          <p:nvPr/>
        </p:nvSpPr>
        <p:spPr>
          <a:xfrm>
            <a:off x="5368413" y="5796116"/>
            <a:ext cx="592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Superbe nef  au plafond décoré. 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405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748" y="357943"/>
            <a:ext cx="9185749" cy="612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00655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07" y="431685"/>
            <a:ext cx="8810426" cy="558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489588" y="6120581"/>
            <a:ext cx="9630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Jardins de l’ évêché (à la Française)  du 19eme et Statue du Comte Emmanuel de Las Cases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02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6000">
              <a:schemeClr val="accent1">
                <a:lumMod val="95000"/>
                <a:lumOff val="5000"/>
              </a:schemeClr>
            </a:gs>
            <a:gs pos="72000">
              <a:schemeClr val="accent1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70" y="385483"/>
            <a:ext cx="4572000" cy="3048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461" y="2716306"/>
            <a:ext cx="5837385" cy="38891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634181" y="3805084"/>
            <a:ext cx="46818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Parmi les richesses du Patrimoine :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Monastère des Clarisses, chapelle avec reliques </a:t>
            </a:r>
            <a:r>
              <a:rPr lang="fr-FR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 Sainte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Clémentine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1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020" y="584159"/>
            <a:ext cx="8721758" cy="54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138516" y="5368413"/>
            <a:ext cx="8726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Sanctuaire Notre Dame du Pech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47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948" y="387440"/>
            <a:ext cx="8645409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2708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407" y="490679"/>
            <a:ext cx="7315200" cy="4873752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227006" y="5560142"/>
            <a:ext cx="87900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localité est renommée pour ses fêtes les plus belles du Sud depuis 100 ans.. </a:t>
            </a: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fête foraine longue de plus d’un kilomètre attire des milliers de visiteurs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71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9000">
        <p:dissolve/>
      </p:transition>
    </mc:Choice>
    <mc:Fallback xmlns="">
      <p:transition spd="slow" advClick="0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120" y="515425"/>
            <a:ext cx="8096250" cy="4676775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14051" y="5338917"/>
            <a:ext cx="86720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les années 1960 – 1980, le comité des fêtes organisa le plus grand plateau de variétés avec les vedettes du hit-parade, plus de 7000 spectateurs, le premier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Week-end de Septembre pour accueillir les grandes stars du moment.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2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2000">
        <p:checker/>
      </p:transition>
    </mc:Choice>
    <mc:Fallback xmlns="">
      <p:transition spd="slow" advClick="0" advTm="1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76200"/>
            <a:ext cx="9753600" cy="67056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46787" y="648929"/>
            <a:ext cx="8052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L’un des premiers galas, avec les Compagnons de la Chanson (1960)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90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442" y="744381"/>
            <a:ext cx="2981770" cy="5058958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60"/>
          <a:stretch/>
        </p:blipFill>
        <p:spPr>
          <a:xfrm>
            <a:off x="6624470" y="744381"/>
            <a:ext cx="2317824" cy="3908301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7579">
            <a:off x="9507072" y="3758429"/>
            <a:ext cx="1685365" cy="204491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1536442" y="6032090"/>
            <a:ext cx="8566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Jacques Brel en 1962 (en plein air)      Luis Mariano en 1963  avec Anny Cordy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88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6000">
              <a:schemeClr val="accent1">
                <a:lumMod val="95000"/>
                <a:lumOff val="5000"/>
              </a:schemeClr>
            </a:gs>
            <a:gs pos="72000">
              <a:schemeClr val="accent1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762" y="734347"/>
            <a:ext cx="6096000" cy="3619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07573" y="4925961"/>
            <a:ext cx="9704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Dalida, mais aussi : Isabelle Aubret en 1962, Marcel Amont et Enrico Macias en 1964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suivis de Richard Antony – Sacha Distel – Rika Zarai – Adamo – Michel Fugain – Antoine -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Charles Trenet – Pierre Perret – Serge Lama – Nicoletta – Balavoine – Claude François –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Michel Sardou – Françis Cabrel  - Mireille Mathieu  etc..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0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2000">
        <p:split orient="vert"/>
      </p:transition>
    </mc:Choice>
    <mc:Fallback xmlns="">
      <p:transition spd="slow" advClick="0" advTm="2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964" y="221226"/>
            <a:ext cx="9450000" cy="63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10813" y="5486400"/>
            <a:ext cx="5663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Chaque année , fin Mai – début Juin.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Rassemblement de voitures anciennes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48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965" y="324465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72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547" y="493759"/>
            <a:ext cx="8904560" cy="59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168013" y="5589639"/>
            <a:ext cx="4748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Défilé dans les rues, avec animations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majorettes, fanfares etc..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0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51" y="280219"/>
            <a:ext cx="9450000" cy="63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17342" y="5943600"/>
            <a:ext cx="3288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deux-roues sont de la fête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1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sh dir="u"/>
      </p:transition>
    </mc:Choice>
    <mc:Fallback xmlns="">
      <p:transition spd="slow" advClick="0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FC000"/>
            </a:gs>
            <a:gs pos="89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992124"/>
            <a:ext cx="7315200" cy="4873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126658" y="398206"/>
            <a:ext cx="6341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Reportage réalisé par Jackdidier. Clichés du net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923071" y="6061587"/>
            <a:ext cx="46309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bords de l’Agout, autour de LAVAUR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17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414</Words>
  <Application>Microsoft Office PowerPoint</Application>
  <PresentationFormat>Grand écran</PresentationFormat>
  <Paragraphs>39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22</cp:revision>
  <dcterms:created xsi:type="dcterms:W3CDTF">2019-01-14T13:10:15Z</dcterms:created>
  <dcterms:modified xsi:type="dcterms:W3CDTF">2019-01-15T13:34:33Z</dcterms:modified>
</cp:coreProperties>
</file>