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jpeg" ContentType="image/jpeg"/>
  <Default Extension="rels" ContentType="application/vnd.openxmlformats-package.relationships+xml"/>
  <Default Extension="gif" ContentType="image/gif"/>
  <Default Extension="WAV" ContentType="audio/wav"/>
  <Default Extension="bin" ContentType="application/vnd.openxmlformats-officedocument.presentationml.printerSettings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7" r:id="rId2"/>
    <p:sldId id="259" r:id="rId3"/>
    <p:sldId id="256" r:id="rId4"/>
    <p:sldId id="261" r:id="rId5"/>
    <p:sldId id="262" r:id="rId6"/>
    <p:sldId id="258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3" r:id="rId17"/>
    <p:sldId id="274" r:id="rId1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io2RH6YZR+/Ye2nL/2U4g==" hashData="mnFzOrAYEErM82p7OUZCMiSSJ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66"/>
    <a:srgbClr val="FFFF00"/>
    <a:srgbClr val="FF8000"/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-2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C07A7-4616-9B4A-B93C-DD695D7B8B68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CCCE3A-2A66-7D4A-B8CF-7882CF4175B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640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1B3013-A05D-2540-969C-70C0F6A433CE}" type="slidenum">
              <a:rPr lang="fr-FR"/>
              <a:pPr/>
              <a:t>17</a:t>
            </a:fld>
            <a:endParaRPr lang="fr-FR"/>
          </a:p>
        </p:txBody>
      </p:sp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78852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fld id="{9217164E-2FBD-4D4D-8735-DCAEF056FC1C}" type="slidenum">
              <a:rPr lang="fr-FR" sz="1200">
                <a:latin typeface="Calibri" charset="0"/>
              </a:rPr>
              <a:pPr algn="r"/>
              <a:t>17</a:t>
            </a:fld>
            <a:endParaRPr lang="fr-FR" sz="1200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30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44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82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352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78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18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73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79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23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83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37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9F4D4-0460-E547-BC02-603C3A507349}" type="datetimeFigureOut">
              <a:rPr lang="fr-FR" smtClean="0"/>
              <a:t>25/11/12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9B152-7EE0-744C-B4E2-55B98EF8B1D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318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.jpg"/><Relationship Id="rId5" Type="http://schemas.openxmlformats.org/officeDocument/2006/relationships/image" Target="../media/image2.png"/><Relationship Id="rId1" Type="http://schemas.microsoft.com/office/2007/relationships/media" Target="../media/media1.WAV"/><Relationship Id="rId2" Type="http://schemas.openxmlformats.org/officeDocument/2006/relationships/audio" Target="../media/media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g"/><Relationship Id="rId6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Relationship Id="rId3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4" Type="http://schemas.openxmlformats.org/officeDocument/2006/relationships/image" Target="../media/image29.jpeg"/><Relationship Id="rId5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5" Type="http://schemas.openxmlformats.org/officeDocument/2006/relationships/image" Target="../media/image34.jpeg"/><Relationship Id="rId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4" Type="http://schemas.openxmlformats.org/officeDocument/2006/relationships/image" Target="../media/image38.jpeg"/><Relationship Id="rId5" Type="http://schemas.openxmlformats.org/officeDocument/2006/relationships/image" Target="../media/image39.jpeg"/><Relationship Id="rId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4" Type="http://schemas.openxmlformats.org/officeDocument/2006/relationships/image" Target="../media/image48.jpeg"/><Relationship Id="rId5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4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4" Type="http://schemas.openxmlformats.org/officeDocument/2006/relationships/image" Target="../media/image54.gif"/><Relationship Id="rId5" Type="http://schemas.openxmlformats.org/officeDocument/2006/relationships/hyperlink" Target="http://ppsmania.net/" TargetMode="External"/><Relationship Id="rId6" Type="http://schemas.openxmlformats.org/officeDocument/2006/relationships/image" Target="../media/image55.jpeg"/><Relationship Id="rId7" Type="http://schemas.openxmlformats.org/officeDocument/2006/relationships/image" Target="../media/image56.jpeg"/><Relationship Id="rId8" Type="http://schemas.openxmlformats.org/officeDocument/2006/relationships/hyperlink" Target="http://ppsmania.fr/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accent3">
                <a:lumMod val="75000"/>
              </a:schemeClr>
            </a:gs>
            <a:gs pos="100000">
              <a:srgbClr val="FFFFFF"/>
            </a:gs>
            <a:gs pos="50000">
              <a:schemeClr val="bg2">
                <a:lumMod val="5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0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4" name="Ernesto Cortazar - As Time Goes By (Love Theme Casablanca)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7070725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rnesto Cortazar - As Time Goes By (Love Theme Casablanca)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38200" y="7223125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rnesto Cortazar - As Time Goes By (Love Theme Casablanca)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257800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713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xmlns:p14="http://schemas.microsoft.com/office/powerpoint/2010/main" spd="med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numSld="34">
                <p:cTn id="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999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accent3">
                <a:lumMod val="75000"/>
              </a:schemeClr>
            </a:gs>
            <a:gs pos="100000">
              <a:srgbClr val="FFFFFF"/>
            </a:gs>
            <a:gs pos="50000">
              <a:schemeClr val="bg2">
                <a:lumMod val="5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Diapositive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29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000">
        <p:fade/>
      </p:transition>
    </mc:Choice>
    <mc:Fallback xmlns="">
      <p:transition xmlns:p14="http://schemas.microsoft.com/office/powerpoint/2010/main" spd="med" advTm="18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100000">
              <a:srgbClr val="FFFFFF"/>
            </a:gs>
            <a:gs pos="59000">
              <a:schemeClr val="bg2">
                <a:lumMod val="50000"/>
              </a:schemeClr>
            </a:gs>
            <a:gs pos="99000">
              <a:schemeClr val="accent4">
                <a:lumMod val="20000"/>
                <a:lumOff val="8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71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xmlns:p14="http://schemas.microsoft.com/office/powerpoint/2010/main" spd="med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chemeClr val="bg2">
                <a:lumMod val="50000"/>
              </a:schemeClr>
            </a:gs>
            <a:gs pos="100000">
              <a:srgbClr val="FFFFFF"/>
            </a:gs>
            <a:gs pos="99000">
              <a:schemeClr val="accent1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Anna RazumovskayaW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152" y="206737"/>
            <a:ext cx="3480366" cy="5847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 1" descr="38_Anna Razumovskaya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761" y="280782"/>
            <a:ext cx="3498757" cy="5773651"/>
          </a:xfrm>
          <a:prstGeom prst="rect">
            <a:avLst/>
          </a:prstGeom>
        </p:spPr>
      </p:pic>
      <p:pic>
        <p:nvPicPr>
          <p:cNvPr id="5" name="Image 4" descr="d196615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11002" y="0"/>
            <a:ext cx="7361002" cy="6858000"/>
          </a:xfrm>
          <a:prstGeom prst="rect">
            <a:avLst/>
          </a:prstGeom>
        </p:spPr>
      </p:pic>
      <p:pic>
        <p:nvPicPr>
          <p:cNvPr id="3" name="Image 2" descr="mod_article3374912_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7578" y="0"/>
            <a:ext cx="5166422" cy="535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65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xmlns:p14="http://schemas.microsoft.com/office/powerpoint/2010/main" spd="med" advTm="12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chemeClr val="bg2">
                <a:lumMod val="50000"/>
              </a:schemeClr>
            </a:gs>
            <a:gs pos="100000">
              <a:srgbClr val="FFFFFF"/>
            </a:gs>
            <a:gs pos="99000">
              <a:schemeClr val="accent1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olo copi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735" y="620210"/>
            <a:ext cx="3727988" cy="560055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2" name="Image 1" descr="hcyqfelk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290" y="378549"/>
            <a:ext cx="4230058" cy="6714332"/>
          </a:xfrm>
          <a:prstGeom prst="rect">
            <a:avLst/>
          </a:prstGeom>
        </p:spPr>
      </p:pic>
      <p:pic>
        <p:nvPicPr>
          <p:cNvPr id="11" name="Image 10" descr="692630e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9003"/>
            <a:ext cx="3935725" cy="3276918"/>
          </a:xfrm>
          <a:prstGeom prst="rect">
            <a:avLst/>
          </a:prstGeom>
        </p:spPr>
      </p:pic>
      <p:pic>
        <p:nvPicPr>
          <p:cNvPr id="12" name="Image 11" descr="725ff79c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17" y="0"/>
            <a:ext cx="2306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3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100000">
              <a:srgbClr val="FFFFFF"/>
            </a:gs>
            <a:gs pos="97000">
              <a:schemeClr val="accent4">
                <a:lumMod val="40000"/>
                <a:lumOff val="60000"/>
              </a:schemeClr>
            </a:gs>
          </a:gsLst>
          <a:lin ang="1656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nna Razumovskaya - Tutt'Art@ (2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 1" descr="06819 copi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14" y="0"/>
            <a:ext cx="91469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48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xmlns:p14="http://schemas.microsoft.com/office/powerpoint/2010/main" spd="med" advTm="12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bg2">
                <a:lumMod val="50000"/>
                <a:alpha val="64000"/>
              </a:schemeClr>
            </a:gs>
            <a:gs pos="100000">
              <a:srgbClr val="FFFFFF">
                <a:alpha val="64000"/>
              </a:srgbClr>
            </a:gs>
            <a:gs pos="89000">
              <a:schemeClr val="accent2">
                <a:lumMod val="40000"/>
                <a:lumOff val="60000"/>
                <a:alpha val="64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q30j1yrj.png"/>
          <p:cNvPicPr>
            <a:picLocks noChangeAspect="1"/>
          </p:cNvPicPr>
          <p:nvPr/>
        </p:nvPicPr>
        <p:blipFill>
          <a:blip r:embed="rId2" cstate="email">
            <a:alphaModFix amt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2286" y="2833992"/>
            <a:ext cx="2770686" cy="4286414"/>
          </a:xfrm>
          <a:prstGeom prst="rect">
            <a:avLst/>
          </a:prstGeom>
        </p:spPr>
      </p:pic>
      <p:pic>
        <p:nvPicPr>
          <p:cNvPr id="3" name="Image 2" descr="Flirting_With_a_Violin-1 copi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710" y="822477"/>
            <a:ext cx="3150343" cy="4685681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Blue Note 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255" y="1572380"/>
            <a:ext cx="3106919" cy="4680857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941a211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967576" y="-4641165"/>
            <a:ext cx="5176424" cy="12128232"/>
          </a:xfrm>
          <a:prstGeom prst="rect">
            <a:avLst/>
          </a:prstGeom>
        </p:spPr>
      </p:pic>
      <p:pic>
        <p:nvPicPr>
          <p:cNvPr id="7" name="Image 6" descr="941a211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108592"/>
            <a:ext cx="5176424" cy="12128232"/>
          </a:xfrm>
          <a:prstGeom prst="rect">
            <a:avLst/>
          </a:prstGeom>
        </p:spPr>
      </p:pic>
      <p:pic>
        <p:nvPicPr>
          <p:cNvPr id="2" name="Image 1" descr="91d4ded3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576" y="5058649"/>
            <a:ext cx="1417909" cy="119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4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  <a:alpha val="88000"/>
              </a:schemeClr>
            </a:gs>
            <a:gs pos="100000">
              <a:srgbClr val="FFFFFF">
                <a:alpha val="88000"/>
              </a:srgbClr>
            </a:gs>
            <a:gs pos="99000">
              <a:schemeClr val="accent4">
                <a:lumMod val="40000"/>
                <a:lumOff val="60000"/>
                <a:alpha val="88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f859659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8413" y="492304"/>
            <a:ext cx="7620000" cy="6540500"/>
          </a:xfrm>
          <a:prstGeom prst="rect">
            <a:avLst/>
          </a:prstGeom>
        </p:spPr>
      </p:pic>
      <p:pic>
        <p:nvPicPr>
          <p:cNvPr id="5" name="Image 4" descr="product9679_main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52" y="1628019"/>
            <a:ext cx="2789695" cy="275469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Image 1" descr="product9678_main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440" y="1628019"/>
            <a:ext cx="2789695" cy="27432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Image 2" descr="11344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6856" y="1628019"/>
            <a:ext cx="2754691" cy="275469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Image 3" descr="product9681_main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1" y="1639510"/>
            <a:ext cx="2882562" cy="27432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20525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000">
        <p:fade/>
      </p:transition>
    </mc:Choice>
    <mc:Fallback xmlns="">
      <p:transition xmlns:p14="http://schemas.microsoft.com/office/powerpoint/2010/main" spd="med" advTm="1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bg2">
                <a:lumMod val="50000"/>
                <a:alpha val="80000"/>
              </a:schemeClr>
            </a:gs>
            <a:gs pos="100000">
              <a:srgbClr val="FFFFFF">
                <a:alpha val="68000"/>
              </a:srgbClr>
            </a:gs>
            <a:gs pos="99000">
              <a:schemeClr val="accent6">
                <a:lumMod val="60000"/>
                <a:lumOff val="40000"/>
                <a:alpha val="68000"/>
              </a:schemeClr>
            </a:gs>
          </a:gsLst>
          <a:lin ang="1548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iapositive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922728441d22dfa8b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2118" y="1107816"/>
            <a:ext cx="3756235" cy="4904121"/>
          </a:xfrm>
          <a:prstGeom prst="rect">
            <a:avLst/>
          </a:prstGeom>
          <a:ln>
            <a:solidFill>
              <a:srgbClr val="4F6228"/>
            </a:solidFill>
          </a:ln>
        </p:spPr>
      </p:pic>
    </p:spTree>
    <p:extLst>
      <p:ext uri="{BB962C8B-B14F-4D97-AF65-F5344CB8AC3E}">
        <p14:creationId xmlns:p14="http://schemas.microsoft.com/office/powerpoint/2010/main" val="272042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xmlns:p14="http://schemas.microsoft.com/office/powerpoint/2010/main" spd="med" advTm="12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0000"/>
            </a:gs>
            <a:gs pos="100000">
              <a:srgbClr val="FFFFFF"/>
            </a:gs>
            <a:gs pos="57000">
              <a:schemeClr val="bg2">
                <a:lumMod val="75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c8e8962.png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88" y="5857677"/>
            <a:ext cx="8967612" cy="881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 1" descr="ARA_Samba-Rouge-III_45x60_675_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1_Anna Razumovskaya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143" y="641048"/>
            <a:ext cx="4000500" cy="5334000"/>
          </a:xfrm>
          <a:prstGeom prst="rect">
            <a:avLst/>
          </a:prstGeom>
          <a:ln>
            <a:solidFill>
              <a:srgbClr val="008000"/>
            </a:solidFill>
          </a:ln>
        </p:spPr>
      </p:pic>
      <p:pic>
        <p:nvPicPr>
          <p:cNvPr id="4" name="Image 3" descr="34_Anna Razumovskaya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00" y="641048"/>
            <a:ext cx="4000500" cy="5334000"/>
          </a:xfrm>
          <a:prstGeom prst="rect">
            <a:avLst/>
          </a:prstGeom>
          <a:ln>
            <a:solidFill>
              <a:srgbClr val="008000"/>
            </a:solidFill>
          </a:ln>
        </p:spPr>
      </p:pic>
    </p:spTree>
    <p:extLst>
      <p:ext uri="{BB962C8B-B14F-4D97-AF65-F5344CB8AC3E}">
        <p14:creationId xmlns:p14="http://schemas.microsoft.com/office/powerpoint/2010/main" val="25728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000">
        <p:fade/>
      </p:transition>
    </mc:Choice>
    <mc:Fallback xmlns="">
      <p:transition xmlns:p14="http://schemas.microsoft.com/office/powerpoint/2010/main" spd="med" advTm="18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9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rgbClr val="000000"/>
            </a:gs>
            <a:gs pos="99000">
              <a:schemeClr val="tx2">
                <a:lumMod val="40000"/>
                <a:lumOff val="6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Morning 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 1" descr="9_Anna Razumovskaya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240506" cy="6858000"/>
          </a:xfrm>
          <a:prstGeom prst="rect">
            <a:avLst/>
          </a:prstGeom>
        </p:spPr>
      </p:pic>
      <p:pic>
        <p:nvPicPr>
          <p:cNvPr id="3" name="Image 2" descr="9_Anna Razumovskaya.jp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0505" y="0"/>
            <a:ext cx="2416029" cy="6858000"/>
          </a:xfrm>
          <a:prstGeom prst="rect">
            <a:avLst/>
          </a:prstGeom>
        </p:spPr>
      </p:pic>
      <p:pic>
        <p:nvPicPr>
          <p:cNvPr id="4" name="Image 3" descr="9_Anna Razumovskaya.jp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6534" y="0"/>
            <a:ext cx="2261157" cy="6858000"/>
          </a:xfrm>
          <a:prstGeom prst="rect">
            <a:avLst/>
          </a:prstGeom>
        </p:spPr>
      </p:pic>
      <p:pic>
        <p:nvPicPr>
          <p:cNvPr id="5" name="Image 4" descr="9_Anna Razumovskaya.jp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17691" y="0"/>
            <a:ext cx="22263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21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000">
        <p:fade/>
      </p:transition>
    </mc:Choice>
    <mc:Fallback xmlns="">
      <p:transition xmlns:p14="http://schemas.microsoft.com/office/powerpoint/2010/main" spd="med" advTm="18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8000">
                <a:alpha val="71000"/>
              </a:srgbClr>
            </a:gs>
            <a:gs pos="100000">
              <a:srgbClr val="FFFFFF">
                <a:alpha val="71000"/>
              </a:srgbClr>
            </a:gs>
            <a:gs pos="50000">
              <a:schemeClr val="accent5">
                <a:lumMod val="40000"/>
                <a:lumOff val="60000"/>
                <a:alpha val="71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_Anna Razumovskay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220" y="786190"/>
            <a:ext cx="3961191" cy="4838095"/>
          </a:xfrm>
          <a:prstGeom prst="rect">
            <a:avLst/>
          </a:prstGeom>
          <a:ln>
            <a:solidFill>
              <a:srgbClr val="008000"/>
            </a:solidFill>
          </a:ln>
        </p:spPr>
      </p:pic>
      <p:pic>
        <p:nvPicPr>
          <p:cNvPr id="3" name="Image 2" descr="q30j1yrj.png"/>
          <p:cNvPicPr>
            <a:picLocks noChangeAspect="1"/>
          </p:cNvPicPr>
          <p:nvPr/>
        </p:nvPicPr>
        <p:blipFill>
          <a:blip r:embed="rId3">
            <a:alphaModFix amt="5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714" y="1553453"/>
            <a:ext cx="3461958" cy="5355852"/>
          </a:xfrm>
          <a:prstGeom prst="rect">
            <a:avLst/>
          </a:prstGeom>
        </p:spPr>
      </p:pic>
      <p:pic>
        <p:nvPicPr>
          <p:cNvPr id="5" name="Image 4" descr="16677100ab46725cad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893" y="786190"/>
            <a:ext cx="3961191" cy="483809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age 5" descr="2822879d5b1caf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893" y="786190"/>
            <a:ext cx="3989518" cy="4838095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7" name="Cadre 6"/>
          <p:cNvSpPr/>
          <p:nvPr/>
        </p:nvSpPr>
        <p:spPr>
          <a:xfrm>
            <a:off x="756652" y="580929"/>
            <a:ext cx="4296700" cy="5241869"/>
          </a:xfrm>
          <a:prstGeom prst="frame">
            <a:avLst>
              <a:gd name="adj1" fmla="val 5268"/>
            </a:avLst>
          </a:prstGeom>
          <a:solidFill>
            <a:srgbClr val="000090">
              <a:alpha val="86000"/>
            </a:srgbClr>
          </a:solidFill>
          <a:ln>
            <a:solidFill>
              <a:srgbClr val="3366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4" name="Image 3" descr="3ef04cdb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435695" y="1886751"/>
            <a:ext cx="2438481" cy="666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6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000">
        <p:fade/>
      </p:transition>
    </mc:Choice>
    <mc:Fallback xmlns="">
      <p:transition xmlns:p14="http://schemas.microsoft.com/office/powerpoint/2010/main" spd="med" advTm="1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bg2">
                <a:lumMod val="50000"/>
                <a:alpha val="87000"/>
              </a:schemeClr>
            </a:gs>
            <a:gs pos="100000">
              <a:srgbClr val="FFFFFF">
                <a:alpha val="87000"/>
              </a:srgbClr>
            </a:gs>
            <a:gs pos="99000">
              <a:schemeClr val="accent4">
                <a:lumMod val="60000"/>
                <a:lumOff val="40000"/>
                <a:alpha val="87000"/>
              </a:schemeClr>
            </a:gs>
          </a:gsLst>
          <a:lin ang="1674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iapositive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dre 5"/>
          <p:cNvSpPr/>
          <p:nvPr/>
        </p:nvSpPr>
        <p:spPr>
          <a:xfrm>
            <a:off x="1040396" y="405299"/>
            <a:ext cx="4161584" cy="5890348"/>
          </a:xfrm>
          <a:prstGeom prst="frame">
            <a:avLst>
              <a:gd name="adj1" fmla="val 5268"/>
            </a:avLst>
          </a:prstGeom>
          <a:solidFill>
            <a:schemeClr val="bg2">
              <a:lumMod val="25000"/>
              <a:alpha val="86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2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xmlns:p14="http://schemas.microsoft.com/office/powerpoint/2010/main" spd="med" advTm="12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bg2">
                <a:lumMod val="50000"/>
                <a:alpha val="82000"/>
              </a:schemeClr>
            </a:gs>
            <a:gs pos="100000">
              <a:srgbClr val="FFFFFF">
                <a:alpha val="82000"/>
              </a:srgbClr>
            </a:gs>
            <a:gs pos="50000">
              <a:schemeClr val="accent4">
                <a:lumMod val="75000"/>
                <a:alpha val="82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lv8svu2Se01qbeq14o1_50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190" y="493864"/>
            <a:ext cx="4414762" cy="59045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 prst="softRound"/>
            <a:contourClr>
              <a:srgbClr val="C0C0C0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2461380" y="1365250"/>
            <a:ext cx="6858000" cy="4127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Image 5" descr="69992975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47" y="5076614"/>
            <a:ext cx="4610316" cy="2055554"/>
          </a:xfrm>
          <a:prstGeom prst="rect">
            <a:avLst/>
          </a:prstGeom>
          <a:ln>
            <a:noFill/>
          </a:ln>
        </p:spPr>
      </p:pic>
      <p:pic>
        <p:nvPicPr>
          <p:cNvPr id="7" name="Image 6" descr="6f920cc4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655" y="576618"/>
            <a:ext cx="762025" cy="61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xmlns:p14="http://schemas.microsoft.com/office/powerpoint/2010/main" spd="med" advTm="10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6">
                <a:lumMod val="75000"/>
                <a:alpha val="75000"/>
              </a:schemeClr>
            </a:gs>
            <a:gs pos="100000">
              <a:srgbClr val="FFFFFF">
                <a:alpha val="61000"/>
              </a:srgbClr>
            </a:gs>
            <a:gs pos="50000">
              <a:srgbClr val="FF0000">
                <a:alpha val="61000"/>
              </a:srgbClr>
            </a:gs>
          </a:gsLst>
          <a:lin ang="1686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29_Anna Razumovskay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835" y="-1"/>
            <a:ext cx="5117910" cy="6858000"/>
          </a:xfrm>
          <a:prstGeom prst="rect">
            <a:avLst/>
          </a:prstGeom>
        </p:spPr>
      </p:pic>
      <p:pic>
        <p:nvPicPr>
          <p:cNvPr id="2" name="Image 1" descr="tumblr_m0ipfbScm31rpmvtlo1_50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7410" y="-1"/>
            <a:ext cx="3355848" cy="6858001"/>
          </a:xfrm>
          <a:prstGeom prst="rect">
            <a:avLst/>
          </a:prstGeom>
        </p:spPr>
      </p:pic>
      <p:pic>
        <p:nvPicPr>
          <p:cNvPr id="5" name="Image 4" descr="tumblr_m2mrtrtwYE1rpmvtlo1_50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562" y="0"/>
            <a:ext cx="3355848" cy="6858000"/>
          </a:xfrm>
          <a:prstGeom prst="rect">
            <a:avLst/>
          </a:prstGeom>
        </p:spPr>
      </p:pic>
      <p:pic>
        <p:nvPicPr>
          <p:cNvPr id="8" name="Image 7" descr="314ebb66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81" y="1"/>
            <a:ext cx="995733" cy="2880513"/>
          </a:xfrm>
          <a:prstGeom prst="rect">
            <a:avLst/>
          </a:prstGeom>
        </p:spPr>
      </p:pic>
      <p:pic>
        <p:nvPicPr>
          <p:cNvPr id="9" name="Image 8" descr="314ebb66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5532" y="-1"/>
            <a:ext cx="995734" cy="288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7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000">
        <p:fade/>
      </p:transition>
    </mc:Choice>
    <mc:Fallback xmlns="">
      <p:transition xmlns:p14="http://schemas.microsoft.com/office/powerpoint/2010/main" spd="med" advTm="16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>
                <a:alpha val="84000"/>
              </a:srgbClr>
            </a:gs>
            <a:gs pos="100000">
              <a:srgbClr val="FFFFFF">
                <a:alpha val="84000"/>
              </a:srgbClr>
            </a:gs>
            <a:gs pos="83000">
              <a:schemeClr val="tx2">
                <a:lumMod val="40000"/>
                <a:lumOff val="60000"/>
                <a:alpha val="84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iapositive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08094" y="6011277"/>
            <a:ext cx="8890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i="1" dirty="0" smtClean="0">
                <a:solidFill>
                  <a:schemeClr val="bg1"/>
                </a:solidFill>
                <a:latin typeface="Book Antiqua"/>
                <a:cs typeface="Book Antiqua"/>
              </a:rPr>
              <a:t>photos web - Montage NG-2012 - Musique : As time Goes time - Ernesto </a:t>
            </a:r>
            <a:r>
              <a:rPr lang="fr-FR" sz="2000" i="1" dirty="0" err="1" smtClean="0">
                <a:solidFill>
                  <a:schemeClr val="bg1"/>
                </a:solidFill>
                <a:latin typeface="Book Antiqua"/>
                <a:cs typeface="Book Antiqua"/>
              </a:rPr>
              <a:t>Cortazar</a:t>
            </a:r>
            <a:endParaRPr lang="fr-FR" sz="2000" i="1" dirty="0">
              <a:solidFill>
                <a:schemeClr val="bg1"/>
              </a:solidFill>
              <a:latin typeface="Book Antiqua"/>
              <a:cs typeface="Book Antiqua"/>
            </a:endParaRPr>
          </a:p>
        </p:txBody>
      </p:sp>
      <p:pic>
        <p:nvPicPr>
          <p:cNvPr id="8" name="Image 7" descr="Razumovskaya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85676" y="1886697"/>
            <a:ext cx="2159000" cy="2222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 descr="93136f8b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647" y="1449294"/>
            <a:ext cx="3188786" cy="303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4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xmlns:p14="http://schemas.microsoft.com/office/powerpoint/2010/main" spd="med" advTm="20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/>
          </a:p>
        </p:txBody>
      </p:sp>
      <p:pic>
        <p:nvPicPr>
          <p:cNvPr id="77827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charset="0"/>
            </a:endParaRPr>
          </a:p>
        </p:txBody>
      </p:sp>
      <p:sp>
        <p:nvSpPr>
          <p:cNvPr id="77830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charset="0"/>
            </a:endParaRPr>
          </a:p>
        </p:txBody>
      </p:sp>
      <p:pic>
        <p:nvPicPr>
          <p:cNvPr id="77831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/>
            <a:r>
              <a:rPr lang="fr-CA" sz="3000">
                <a:solidFill>
                  <a:srgbClr val="FF0066"/>
                </a:solidFill>
                <a:latin typeface="Calibri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charset="0"/>
                <a:hlinkClick r:id="rId8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307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2213</TotalTime>
  <Words>32</Words>
  <Application>Microsoft Macintosh PowerPoint</Application>
  <PresentationFormat>Présentation à l'écran (4:3)</PresentationFormat>
  <Paragraphs>6</Paragraphs>
  <Slides>17</Slides>
  <Notes>1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Anna razumovskaya _NG</dc:title>
  <dc:subject>artiste peintre</dc:subject>
  <dc:creator>nicole Gauroy</dc:creator>
  <cp:keywords/>
  <dc:description/>
  <cp:lastModifiedBy>nicole Gauroy</cp:lastModifiedBy>
  <cp:revision>78</cp:revision>
  <cp:lastPrinted>2012-11-24T15:10:14Z</cp:lastPrinted>
  <dcterms:created xsi:type="dcterms:W3CDTF">2012-11-21T12:12:33Z</dcterms:created>
  <dcterms:modified xsi:type="dcterms:W3CDTF">2012-11-25T17:03:01Z</dcterms:modified>
  <cp:category>peinture - art</cp:category>
</cp:coreProperties>
</file>