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74" r:id="rId2"/>
    <p:sldId id="279" r:id="rId3"/>
    <p:sldId id="256" r:id="rId4"/>
    <p:sldId id="257" r:id="rId5"/>
    <p:sldId id="258" r:id="rId6"/>
    <p:sldId id="259" r:id="rId7"/>
    <p:sldId id="260" r:id="rId8"/>
    <p:sldId id="261" r:id="rId9"/>
    <p:sldId id="288" r:id="rId10"/>
    <p:sldId id="289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0" r:id="rId19"/>
    <p:sldId id="272" r:id="rId20"/>
    <p:sldId id="273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69" r:id="rId33"/>
    <p:sldId id="271" r:id="rId34"/>
    <p:sldId id="284" r:id="rId35"/>
    <p:sldId id="290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4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>
        <p:scale>
          <a:sx n="60" d="100"/>
          <a:sy n="60" d="100"/>
        </p:scale>
        <p:origin x="-9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789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98CE738-1CBE-4F60-B455-C1EFFA22AF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0FF259-143C-4260-9B2D-65B1443928BA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94E2F4-B3DA-48D7-B259-93A2011CBFA4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43E715-F96A-4F58-80E8-2A77DDABCCBB}" type="slidenum">
              <a:rPr lang="fr-FR" smtClean="0"/>
              <a:pPr/>
              <a:t>3</a:t>
            </a:fld>
            <a:endParaRPr lang="fr-FR" smtClean="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1837B9-EA3F-4D1A-ACD0-EC240AAB17E7}" type="slidenum">
              <a:rPr lang="fr-FR" smtClean="0"/>
              <a:pPr/>
              <a:t>4</a:t>
            </a:fld>
            <a:endParaRPr lang="fr-FR" smtClean="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092F93-9FF5-4ACA-8387-574D52C2E92D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415422-E88B-43A3-AA8E-F75AFC142A46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26AA8F-114C-402A-AA5D-8387A0214CE6}" type="slidenum">
              <a:rPr lang="fr-FR" smtClean="0"/>
              <a:pPr/>
              <a:t>7</a:t>
            </a:fld>
            <a:endParaRPr lang="fr-FR" smtClean="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3489AB-07C9-46BA-B898-FEB9C438212D}" type="slidenum">
              <a:rPr lang="fr-FR" smtClean="0"/>
              <a:pPr/>
              <a:t>8</a:t>
            </a:fld>
            <a:endParaRPr lang="fr-FR" smtClean="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FB8810-75A3-4B3C-B9CD-66B1803A6FE7}" type="slidenum">
              <a:rPr lang="fr-FR" smtClean="0"/>
              <a:pPr/>
              <a:t>9</a:t>
            </a:fld>
            <a:endParaRPr lang="fr-FR" smtClean="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8F35ED-0E96-4CB7-B4A8-F321E6886FFE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DF784B-7342-4498-95B5-BC010BE8D3AF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FC06BF-0408-4CA5-B20C-C97566A00EA8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20BEDA-000A-43ED-BCB3-2CC3E501C761}" type="slidenum">
              <a:rPr lang="fr-FR" smtClean="0"/>
              <a:pPr/>
              <a:t>13</a:t>
            </a:fld>
            <a:endParaRPr lang="fr-FR" smtClean="0"/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E8611E-4173-4B1C-81BC-30F9F6C56CCC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A9107C-F5E6-44DF-8CB8-0D4EC4903938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97D4A6-4493-476B-8142-3E1F70494F4C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DE5BAB-1322-4D2E-9BD7-EF1AFC614C62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2988A-2ECC-45D9-B9F7-2379AB0BFB36}" type="slidenum">
              <a:rPr lang="fr-FR" smtClean="0"/>
              <a:pPr/>
              <a:t>18</a:t>
            </a:fld>
            <a:endParaRPr lang="fr-FR" smtClean="0"/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1ED4E0-2461-457F-9EFA-42FE050BC9AA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7B5283-D38F-41CA-9569-B7453A911C6C}" type="slidenum">
              <a:rPr lang="fr-FR" smtClean="0"/>
              <a:pPr/>
              <a:t>20</a:t>
            </a:fld>
            <a:endParaRPr lang="fr-FR" smtClean="0"/>
          </a:p>
        </p:txBody>
      </p:sp>
      <p:sp>
        <p:nvSpPr>
          <p:cNvPr id="583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89D90E-D77C-41A8-BD16-6BD158D6385C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0707BE-6892-47DA-8087-ECFDDD669642}" type="slidenum">
              <a:rPr lang="fr-FR" smtClean="0"/>
              <a:pPr/>
              <a:t>22</a:t>
            </a:fld>
            <a:endParaRPr lang="fr-FR" smtClean="0"/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9372FE-972D-416A-8BB1-B21A88BC46EC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7F223A-EDEE-42E8-A10A-0DE89225108F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825315-1111-4B12-9FCB-00931F371F17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00912E-1AC8-479B-B4FA-48230E67BB85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645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61FE75-EB9C-4F15-AA4C-161916176AAA}" type="slidenum">
              <a:rPr lang="fr-FR" smtClean="0"/>
              <a:pPr/>
              <a:t>27</a:t>
            </a:fld>
            <a:endParaRPr lang="fr-FR" smtClean="0"/>
          </a:p>
        </p:txBody>
      </p:sp>
      <p:sp>
        <p:nvSpPr>
          <p:cNvPr id="655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78B49A-C6A7-4ACB-9DB7-B0F141E1EC0A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665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B0E9B0-C9F4-4CA7-8447-7ACD37A4D7D0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675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C781C3-AD72-4CF0-9729-64244C2EA1EC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686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BD41E2-3C61-49A8-A90D-8725E2EE5A59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696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687B85-6672-4B02-AC80-78013E7401CB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706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3DC47E-12CE-4177-B9B9-DFD0BCE74E41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716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E0DDE7-7836-44D9-A697-90E2AA4A9A26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727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91631-2100-4111-A13C-7515625125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AD570-43AD-414A-8482-25022D2E37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14825-7890-48F9-BBE7-653B4C1413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77FF-4355-4117-8148-A2526293DD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43751-7FA7-4EF7-AA9A-78C7D3D6BD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E2306-01F1-4EED-B432-649BF6C842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9A355-E884-484A-940B-12BB5A3220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9BEFE-97BF-4245-84D6-2B3E7E5E109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6D4BC-ACD7-4B65-9A90-B8460454CB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4816D-2E8F-4D01-89AD-DDE50692E5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482EB-F98A-4E4A-AC10-10549900CD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0093"/>
            </a:gs>
            <a:gs pos="50000">
              <a:schemeClr val="accent1"/>
            </a:gs>
            <a:gs pos="100000">
              <a:srgbClr val="D6009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E605536-A049-4A05-BDD6-D36B9E193D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http://www.paragonfineart.com/images/garmash/Sleeping-Beau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4"/>
          <p:cNvSpPr>
            <a:spLocks noChangeArrowheads="1" noChangeShapeType="1" noTextEdit="1"/>
          </p:cNvSpPr>
          <p:nvPr/>
        </p:nvSpPr>
        <p:spPr bwMode="auto">
          <a:xfrm>
            <a:off x="762000" y="685800"/>
            <a:ext cx="4029075" cy="1085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000" b="1" kern="10">
                <a:ln w="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5">
                    <a:srgbClr val="808080"/>
                  </a:prstShdw>
                </a:effectLst>
                <a:latin typeface="Arial Black"/>
              </a:rPr>
              <a:t>Michael et Inessa GARMASH</a:t>
            </a:r>
          </a:p>
          <a:p>
            <a:pPr algn="ctr"/>
            <a:r>
              <a:rPr lang="fr-FR" sz="2000" b="1" kern="10">
                <a:ln w="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5">
                    <a:srgbClr val="808080"/>
                  </a:prstShdw>
                </a:effectLst>
                <a:latin typeface="Arial Black"/>
              </a:rPr>
              <a:t>L'univers féminin </a:t>
            </a:r>
          </a:p>
          <a:p>
            <a:pPr algn="ctr"/>
            <a:r>
              <a:rPr lang="fr-FR" sz="2000" b="1" kern="10">
                <a:ln w="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5">
                    <a:srgbClr val="808080"/>
                  </a:prstShdw>
                </a:effectLst>
                <a:latin typeface="Arial Black"/>
              </a:rPr>
              <a:t>avec Jean René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800600" y="6316663"/>
            <a:ext cx="2590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Ouvrez le son et cliquez pour avancer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Ari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http://www.paragonfineart.com/images/garmash/Moments-in-the-Su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ttp://www.paragonfineart.com/images/garmash/Tender%20Mome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457200"/>
            <a:ext cx="5943600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http://www.paragonfineart.com/images/garmash/Under%20The%20Evergreen%20Tree%2040x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381000"/>
            <a:ext cx="3048000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http://www.paragonfineart.com/images/garmash/Allure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0000" y="381000"/>
            <a:ext cx="4067175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http://www.paragonfineart.com/images/garmash/Blooming%20Beau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457200"/>
            <a:ext cx="5943600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http://www.paragonfineart.com/images/garmash/Gentle%20Light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81000"/>
            <a:ext cx="3048000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http://www.paragonfineart.com/images/garmash/Teatime%20with%20Mickey%20and%20Minnie%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08000"/>
            <a:ext cx="6934200" cy="57785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http://www.paragonfineart.com/images/garmash/Playtime-Pa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5050" y="457200"/>
            <a:ext cx="4457700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http://www.paragonfineart.com/images/garmash/Hugs-for-Minn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5050" y="381000"/>
            <a:ext cx="4514850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http://www.paragonfineart.com/images/garmash/Precious-Mome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81000"/>
            <a:ext cx="3657600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http://www.paragonfineart.com/images/garmash/Music%20in%20the%20Afterno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68325"/>
            <a:ext cx="7543800" cy="56610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http://www.paragonfineart.com/images/garmash/On-the-Brid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457200"/>
            <a:ext cx="5791200" cy="57912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http://www.paragonfineart.com/images/garmash/Breaking-F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4825" y="381000"/>
            <a:ext cx="3076575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http://www.paragonfineart.com/images/garmash/By-the-Sho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552450"/>
            <a:ext cx="7010400" cy="57229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http://www.paragonfineart.com/images/garmash/Cherished-Ro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6413" y="381000"/>
            <a:ext cx="3062287" cy="6096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http://www.paragonfineart.com/images/garmash/Dreaming-Of-Lo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8700" y="457200"/>
            <a:ext cx="4516438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http://www.paragonfineart.com/images/garmash/Lost-In-Lili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263" y="381000"/>
            <a:ext cx="4979987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http://www.paragonfineart.com/images/garmash/Quiet-Mome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1650" y="304800"/>
            <a:ext cx="3133725" cy="61722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http://www.paragonfineart.com/images/garmash/Ready-for-Roma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81000"/>
            <a:ext cx="2963863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http://www.paragonfineart.com/images/garmash/Waiting-For-Lo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8738" y="381000"/>
            <a:ext cx="3941762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http://www.paragonfineart.com/images/garmash/Yellow-Ro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381000"/>
            <a:ext cx="4016375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http://www.paragonfineart.com/images/garmash/Morning-Beau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3975" y="457200"/>
            <a:ext cx="3937000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http://www.paragonfineart.com/images/garmash/Fair-Beau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5050" y="457200"/>
            <a:ext cx="4457700" cy="5943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http://www.paragonfineart.com/images/garmash/Ocean-For-Tw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288" y="381000"/>
            <a:ext cx="4560887" cy="6019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http://www.paragonfineart.com/images/garmash/Among-Frie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508000"/>
            <a:ext cx="7010400" cy="5842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http://www.paragonfineart.com/images/garmash/Boy%20With%20Oran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820738"/>
            <a:ext cx="8001000" cy="522763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http://www.paragonfineart.com/images/garmash/teatime-daydrea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457200"/>
            <a:ext cx="5867400" cy="58674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http://www.paragonfineart.com/images/garmash/Garden-Treasu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68325"/>
            <a:ext cx="7620000" cy="57181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http://www.paragonfineart.com/images/garmash/Telling-Stori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33400"/>
            <a:ext cx="7239000" cy="57912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http://www.paragonfineart.com/images/garmash/Wonderful-Worl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57200"/>
            <a:ext cx="7391400" cy="58324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http://www.paragonfineart.com/images/garmash/La-Maison-de-Prove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http://www.paragonfineart.com/images/garmash/Morning-in-Prove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http://www.paragonfineart.com/images/garmash/Summer-in-the-Count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4" name="WordArt 6"/>
          <p:cNvSpPr>
            <a:spLocks noChangeArrowheads="1" noChangeShapeType="1" noTextEdit="1"/>
          </p:cNvSpPr>
          <p:nvPr/>
        </p:nvSpPr>
        <p:spPr bwMode="auto">
          <a:xfrm>
            <a:off x="2371725" y="3067050"/>
            <a:ext cx="44005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000" b="1" kern="1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5">
                    <a:srgbClr val="C0C0C0"/>
                  </a:prstShdw>
                </a:effectLst>
                <a:latin typeface="Arial Black"/>
              </a:rPr>
              <a:t>Amour et Amitié</a:t>
            </a:r>
          </a:p>
          <a:p>
            <a:pPr algn="ctr"/>
            <a:r>
              <a:rPr lang="fr-FR" sz="2000" b="1" kern="1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5">
                    <a:srgbClr val="C0C0C0"/>
                  </a:prstShdw>
                </a:effectLst>
                <a:latin typeface="Arial Black"/>
              </a:rPr>
              <a:t>à bientôt dans un autre univers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685800" y="5105400"/>
            <a:ext cx="2209800" cy="2841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Montage et son Jean René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nimBg="1"/>
      <p:bldP spid="43015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72</Words>
  <Application>Microsoft Office PowerPoint</Application>
  <PresentationFormat>Affichage à l'écran (4:3)</PresentationFormat>
  <Paragraphs>43</Paragraphs>
  <Slides>35</Slides>
  <Notes>34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Times New Roman</vt:lpstr>
      <vt:lpstr>Arial</vt:lpstr>
      <vt:lpstr>Tahoma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 René</dc:creator>
  <cp:lastModifiedBy>griot</cp:lastModifiedBy>
  <cp:revision>6</cp:revision>
  <dcterms:created xsi:type="dcterms:W3CDTF">2009-06-20T18:52:12Z</dcterms:created>
  <dcterms:modified xsi:type="dcterms:W3CDTF">2014-09-19T09:53:43Z</dcterms:modified>
</cp:coreProperties>
</file>