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52rFTsPgsuhYpnqUz+wQ==" hashData="74BWhuzEeyFZhufRDsJlgKzGjetKCG3w88TV1CtLIxmMR4YImAIVENH/7Lsw+maK2cTaZRj+naZqhB+qH/q3D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4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0E1D08-D1F9-49CD-A68E-F8A937321A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F4D78A-5E7F-4C16-A4B4-B4FF9C5E81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FEBBB6-B950-42C7-B5CB-B92BDE922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7EAD4D-8F21-40BC-843A-8CA1DF3DD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D81670-C8E9-401A-B19A-35F817C2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481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0DDB04-DFEF-4423-A9D5-FE273F3F3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078D97-F74C-43F7-894A-502FCE370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841D76-44DB-4579-B076-0379ACE36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A1D9AB-CEFE-4A13-B364-D552E73EF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71F9AA-5005-4345-8E63-A5F06EA10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88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05B6D-20D2-4339-8C1D-155C87CDA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34A1E7-45F8-4ECB-BDA7-91B92640F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464086-3D0C-4AEB-B5AE-0AA71B84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F9A1AD-4023-42A4-B2FA-4038A5CB1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F63D09-41D6-4A97-BA44-D848CD4BE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595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B9DED-3738-41F8-AD99-9FF09265B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D994B3-4361-4C23-B884-86B4E6449E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321751-7767-4BDC-8B18-436E75B67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D24141-A64A-4F11-BFEB-60EBFE07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1383F7-B159-49A7-848A-0F8AF9344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BF4A2B-2150-4D4F-B06E-94153B14B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7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0DF02-25B2-46B6-BDF2-796AF3131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251FF6-64D5-4A0C-9285-8E2F68D40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019415-C619-4B5E-9584-C925204B2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649212-98F1-4C42-894F-84DC14F674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9FE6697-3E3C-4A92-8D9F-D9A414105C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C701925-972F-4FB3-A9FE-D6312F547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E3AF61C-643C-4419-9133-2EF036B7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137937B-355F-44A2-8790-541B1C083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788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776EED-4866-46A1-B408-6BA292646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0EA3E6D-2950-4B99-9C41-8511A63F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C1F4AC4-A01C-417D-A017-9A83C261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50C83AD-554F-469A-ABD6-FB10D0965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041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2BCFEF6-8A1B-4AE9-8E1B-B276793BF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C8E0095-93BC-4FCF-8C1A-45A86CC8F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B306E47-0538-424F-9A6D-0B5A5BBBB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940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4678E-C966-4A1D-8DDF-6F31E6E78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0C4CD2-6D69-4224-A81C-16DABF337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CBACA8D-EBA7-4A0A-96D8-DA07AD47D4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CCE53E-7C02-4476-8674-9959C5F79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01D080-A862-41B1-B13A-7E76867C3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C5C646-6981-4982-8706-A8B8E01C6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4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136EBE-F32B-48A2-A594-C7B2B2F7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0EA1B1D-AA7A-4090-B2C7-688423D96C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E326A0-F0A1-4E5A-9740-316780822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CE0F10-36FF-4E34-A08C-9BA4A4609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3F95FF-C784-4CFD-BBB3-8802635CA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C58C83-CF50-42AE-80D7-98393FF05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340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0C722B-6577-483C-A81D-BAD098C43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40440F-F60E-43D8-80C4-89E9278774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2DA7CB-F836-4B77-A16E-DD4AF0F63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E346A0-DB8A-4FB5-9CB6-38C221735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5F720-7D94-46C2-B802-A21751996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837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961081E-E09B-4353-987F-60120BB054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7A0DE07-12CE-4133-9A11-74D731EC8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A37236-6239-41E4-920A-A6A574A9C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7D5B40-8D22-4D2F-9C52-DF0707AE7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4ADA9D-70D0-4E79-9395-568341066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05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C197FA3-251C-4FD5-B8B3-C02762C63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B0A733-475E-4B51-ABAB-7B578ABF70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32F3F4-C35C-42E6-BCB8-F04B5D8A52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47E81-DBA4-4049-8BEB-0DB85C58B7E6}" type="datetimeFigureOut">
              <a:rPr lang="fr-FR" smtClean="0"/>
              <a:t>29/10/2018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E2B5F3-7C20-4553-AAEA-07CB705DE4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FAE8BA-7A48-43FC-9FC0-93012AB10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B19AA-31E6-4721-87FF-16F224DF4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91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apy16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846CDE2-F212-4CD9-9597-A324DA5ACDF4}"/>
              </a:ext>
            </a:extLst>
          </p:cNvPr>
          <p:cNvSpPr txBox="1"/>
          <p:nvPr/>
        </p:nvSpPr>
        <p:spPr>
          <a:xfrm>
            <a:off x="2614127" y="1362270"/>
            <a:ext cx="69637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 fleuves et leurs Sources</a:t>
            </a:r>
          </a:p>
          <a:p>
            <a:pPr algn="ctr"/>
            <a:r>
              <a:rPr lang="fr-FR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La plupart des endroits dans le monde se distinguent dans la beauté et le romantisme de leurs rivières. </a:t>
            </a:r>
          </a:p>
          <a:p>
            <a:pPr algn="ctr"/>
            <a:r>
              <a:rPr lang="fr-FR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Ils viennent souvent de définir les grandes villes du monde, mélange avec l’architecture locale et des ponts.</a:t>
            </a:r>
          </a:p>
          <a:p>
            <a:pPr algn="ctr"/>
            <a:r>
              <a:rPr lang="fr-FR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Nous allons vous montrer ce que les plus grands fleuves ressemblent à leurs sources.</a:t>
            </a:r>
          </a:p>
          <a:p>
            <a:pPr algn="ctr"/>
            <a:r>
              <a:rPr lang="fr-FR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Puisque tout effet a une cause, il est logique de chercher l’origine d’une rivière. </a:t>
            </a:r>
          </a:p>
          <a:p>
            <a:pPr algn="ctr"/>
            <a:r>
              <a:rPr lang="fr-FR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Mais cette quête peut nous ramener plusieurs centaines de Kms à une montagne, ou peu de place très obscure, avec seulement une petite quantité d’eau.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F6FE320-F7C0-4068-B198-4F86BF1BDD16}"/>
              </a:ext>
            </a:extLst>
          </p:cNvPr>
          <p:cNvSpPr txBox="1"/>
          <p:nvPr/>
        </p:nvSpPr>
        <p:spPr>
          <a:xfrm>
            <a:off x="2873829" y="5147921"/>
            <a:ext cx="660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Cliquez sur la première diapositive, automatique ensuite.</a:t>
            </a:r>
          </a:p>
        </p:txBody>
      </p:sp>
    </p:spTree>
    <p:extLst>
      <p:ext uri="{BB962C8B-B14F-4D97-AF65-F5344CB8AC3E}">
        <p14:creationId xmlns:p14="http://schemas.microsoft.com/office/powerpoint/2010/main" val="365951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voixfleuve.wav"/>
          </p:stSnd>
        </p:sndAc>
      </p:transition>
    </mc:Choice>
    <mc:Fallback>
      <p:transition spd="slow">
        <p:split orient="vert"/>
        <p:sndAc>
          <p:stSnd>
            <p:snd r:embed="rId2" name="voixfleu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ont, extérieur, ciel&#10;&#10;Description générée avec un niveau de confiance très élevé">
            <a:extLst>
              <a:ext uri="{FF2B5EF4-FFF2-40B4-BE49-F238E27FC236}">
                <a16:creationId xmlns:a16="http://schemas.microsoft.com/office/drawing/2014/main" id="{4E6EA7F3-26E5-4B2E-B192-220473025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5DC398-C526-4948-8B1A-05FE5AD343B3}"/>
              </a:ext>
            </a:extLst>
          </p:cNvPr>
          <p:cNvSpPr txBox="1"/>
          <p:nvPr/>
        </p:nvSpPr>
        <p:spPr>
          <a:xfrm>
            <a:off x="3665375" y="202168"/>
            <a:ext cx="4861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Mississippi (États-Unis/Canada)</a:t>
            </a:r>
          </a:p>
        </p:txBody>
      </p:sp>
    </p:spTree>
    <p:extLst>
      <p:ext uri="{BB962C8B-B14F-4D97-AF65-F5344CB8AC3E}">
        <p14:creationId xmlns:p14="http://schemas.microsoft.com/office/powerpoint/2010/main" val="641786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  <p:sndAc>
          <p:stSnd>
            <p:snd r:embed="rId2" name="Guy Béart  LEau vive.wav"/>
          </p:stSnd>
        </p:sndAc>
      </p:transition>
    </mc:Choice>
    <mc:Fallback>
      <p:transition spd="slow" advTm="5000">
        <p:fade/>
        <p:sndAc>
          <p:stSnd>
            <p:snd r:embed="rId2" name="Guy Béart  LEau viv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nature&#10;&#10;Description générée avec un niveau de confiance très élevé">
            <a:extLst>
              <a:ext uri="{FF2B5EF4-FFF2-40B4-BE49-F238E27FC236}">
                <a16:creationId xmlns:a16="http://schemas.microsoft.com/office/drawing/2014/main" id="{D85C39CA-3E7A-4CE1-8A97-80D7504A9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9075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crépuscule&#10;&#10;Description générée avec un niveau de confiance très élevé">
            <a:extLst>
              <a:ext uri="{FF2B5EF4-FFF2-40B4-BE49-F238E27FC236}">
                <a16:creationId xmlns:a16="http://schemas.microsoft.com/office/drawing/2014/main" id="{7BC5E497-1BC8-4D00-9426-6F495DDB8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232053-17B8-4F84-89F1-B8915CAAD48E}"/>
              </a:ext>
            </a:extLst>
          </p:cNvPr>
          <p:cNvSpPr txBox="1"/>
          <p:nvPr/>
        </p:nvSpPr>
        <p:spPr>
          <a:xfrm>
            <a:off x="3875314" y="121297"/>
            <a:ext cx="4441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Nil (Egypte/Afrique du Nord)</a:t>
            </a:r>
          </a:p>
        </p:txBody>
      </p:sp>
    </p:spTree>
    <p:extLst>
      <p:ext uri="{BB962C8B-B14F-4D97-AF65-F5344CB8AC3E}">
        <p14:creationId xmlns:p14="http://schemas.microsoft.com/office/powerpoint/2010/main" val="1513237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nature, ciel, herbe&#10;&#10;Description générée avec un niveau de confiance très élevé">
            <a:extLst>
              <a:ext uri="{FF2B5EF4-FFF2-40B4-BE49-F238E27FC236}">
                <a16:creationId xmlns:a16="http://schemas.microsoft.com/office/drawing/2014/main" id="{037CBCA2-F505-4F17-9F95-6674D1560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7399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nature&#10;&#10;Description générée avec un niveau de confiance très élevé">
            <a:extLst>
              <a:ext uri="{FF2B5EF4-FFF2-40B4-BE49-F238E27FC236}">
                <a16:creationId xmlns:a16="http://schemas.microsoft.com/office/drawing/2014/main" id="{549167D5-CD16-46B7-B393-BE3B4B3C9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FF8F7C-FCC6-4E12-B7BC-1DB553ECE9D9}"/>
              </a:ext>
            </a:extLst>
          </p:cNvPr>
          <p:cNvSpPr txBox="1"/>
          <p:nvPr/>
        </p:nvSpPr>
        <p:spPr>
          <a:xfrm>
            <a:off x="4085253" y="87081"/>
            <a:ext cx="4021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Gange (Inde)</a:t>
            </a:r>
          </a:p>
        </p:txBody>
      </p:sp>
    </p:spTree>
    <p:extLst>
      <p:ext uri="{BB962C8B-B14F-4D97-AF65-F5344CB8AC3E}">
        <p14:creationId xmlns:p14="http://schemas.microsoft.com/office/powerpoint/2010/main" val="631683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roche, arbre, rocheux&#10;&#10;Description générée avec un niveau de confiance très élevé">
            <a:extLst>
              <a:ext uri="{FF2B5EF4-FFF2-40B4-BE49-F238E27FC236}">
                <a16:creationId xmlns:a16="http://schemas.microsoft.com/office/drawing/2014/main" id="{933AE687-928D-4AEB-AD4F-DE29089DB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2011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nuageux&#10;&#10;Description générée avec un niveau de confiance très élevé">
            <a:extLst>
              <a:ext uri="{FF2B5EF4-FFF2-40B4-BE49-F238E27FC236}">
                <a16:creationId xmlns:a16="http://schemas.microsoft.com/office/drawing/2014/main" id="{16897FF5-C8AD-4DB4-B5D9-451F98C6C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8E4383-0196-43BA-AEF4-E35130CBE8F8}"/>
              </a:ext>
            </a:extLst>
          </p:cNvPr>
          <p:cNvSpPr txBox="1"/>
          <p:nvPr/>
        </p:nvSpPr>
        <p:spPr>
          <a:xfrm>
            <a:off x="3837992" y="133734"/>
            <a:ext cx="451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Tamise (Angleterre)</a:t>
            </a:r>
          </a:p>
        </p:txBody>
      </p:sp>
    </p:spTree>
    <p:extLst>
      <p:ext uri="{BB962C8B-B14F-4D97-AF65-F5344CB8AC3E}">
        <p14:creationId xmlns:p14="http://schemas.microsoft.com/office/powerpoint/2010/main" val="1565940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plante&#10;&#10;Description générée avec un niveau de confiance très élevé">
            <a:extLst>
              <a:ext uri="{FF2B5EF4-FFF2-40B4-BE49-F238E27FC236}">
                <a16:creationId xmlns:a16="http://schemas.microsoft.com/office/drawing/2014/main" id="{2EEBBCC5-7DDC-44DC-ACB9-7ADF04BDB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7530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bateau&#10;&#10;Description générée avec un niveau de confiance très élevé">
            <a:extLst>
              <a:ext uri="{FF2B5EF4-FFF2-40B4-BE49-F238E27FC236}">
                <a16:creationId xmlns:a16="http://schemas.microsoft.com/office/drawing/2014/main" id="{36ABB962-05C8-4EBD-A2FE-19CC5C63B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3FDDDD-3D3A-4012-AB5C-B77B76C5CCDD}"/>
              </a:ext>
            </a:extLst>
          </p:cNvPr>
          <p:cNvSpPr txBox="1"/>
          <p:nvPr/>
        </p:nvSpPr>
        <p:spPr>
          <a:xfrm>
            <a:off x="3931298" y="93305"/>
            <a:ext cx="4329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Danube (Europe centrale et orientale)</a:t>
            </a:r>
          </a:p>
        </p:txBody>
      </p:sp>
    </p:spTree>
    <p:extLst>
      <p:ext uri="{BB962C8B-B14F-4D97-AF65-F5344CB8AC3E}">
        <p14:creationId xmlns:p14="http://schemas.microsoft.com/office/powerpoint/2010/main" val="3544866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arbre, terrain&#10;&#10;Description générée avec un niveau de confiance très élevé">
            <a:extLst>
              <a:ext uri="{FF2B5EF4-FFF2-40B4-BE49-F238E27FC236}">
                <a16:creationId xmlns:a16="http://schemas.microsoft.com/office/drawing/2014/main" id="{C2745C6E-D1E0-4924-AF08-57D525490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1698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, ciel, eau&#10;&#10;Description générée avec un niveau de confiance élevé">
            <a:extLst>
              <a:ext uri="{FF2B5EF4-FFF2-40B4-BE49-F238E27FC236}">
                <a16:creationId xmlns:a16="http://schemas.microsoft.com/office/drawing/2014/main" id="{CD103A46-342E-4575-A06E-512CCF665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61721B-A8DC-4753-AB35-0FD79C7CD7D0}"/>
              </a:ext>
            </a:extLst>
          </p:cNvPr>
          <p:cNvSpPr txBox="1"/>
          <p:nvPr/>
        </p:nvSpPr>
        <p:spPr>
          <a:xfrm>
            <a:off x="3562738" y="83976"/>
            <a:ext cx="5066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L’Amazonie (Amérique du Sud)</a:t>
            </a:r>
          </a:p>
        </p:txBody>
      </p:sp>
    </p:spTree>
    <p:extLst>
      <p:ext uri="{BB962C8B-B14F-4D97-AF65-F5344CB8AC3E}">
        <p14:creationId xmlns:p14="http://schemas.microsoft.com/office/powerpoint/2010/main" val="3231513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rocheux, mur, extérieur&#10;&#10;Description générée avec un niveau de confiance très élevé">
            <a:extLst>
              <a:ext uri="{FF2B5EF4-FFF2-40B4-BE49-F238E27FC236}">
                <a16:creationId xmlns:a16="http://schemas.microsoft.com/office/drawing/2014/main" id="{450ABCB6-E97D-4D1B-B22F-FD13EC049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5171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horloge, ciel&#10;&#10;Description générée avec un niveau de confiance très élevé">
            <a:extLst>
              <a:ext uri="{FF2B5EF4-FFF2-40B4-BE49-F238E27FC236}">
                <a16:creationId xmlns:a16="http://schemas.microsoft.com/office/drawing/2014/main" id="{EA8DA70F-B565-4027-855B-BBE02D4AB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141E05-F073-4369-9373-E97C4B74DA20}"/>
              </a:ext>
            </a:extLst>
          </p:cNvPr>
          <p:cNvSpPr txBox="1"/>
          <p:nvPr/>
        </p:nvSpPr>
        <p:spPr>
          <a:xfrm>
            <a:off x="4057261" y="121298"/>
            <a:ext cx="4077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Rhin (Centre/Ouest Europe)</a:t>
            </a:r>
          </a:p>
        </p:txBody>
      </p:sp>
    </p:spTree>
    <p:extLst>
      <p:ext uri="{BB962C8B-B14F-4D97-AF65-F5344CB8AC3E}">
        <p14:creationId xmlns:p14="http://schemas.microsoft.com/office/powerpoint/2010/main" val="2093062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nature, rocheux&#10;&#10;Description générée avec un niveau de confiance très élevé">
            <a:extLst>
              <a:ext uri="{FF2B5EF4-FFF2-40B4-BE49-F238E27FC236}">
                <a16:creationId xmlns:a16="http://schemas.microsoft.com/office/drawing/2014/main" id="{109E0AFA-7658-4F14-A165-58659BFDB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0380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rivière&#10;&#10;Description générée avec un niveau de confiance très élevé">
            <a:extLst>
              <a:ext uri="{FF2B5EF4-FFF2-40B4-BE49-F238E27FC236}">
                <a16:creationId xmlns:a16="http://schemas.microsoft.com/office/drawing/2014/main" id="{F4483473-35A3-41FC-89ED-A73EBB5E0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D13B44-505B-41E2-8262-52C1EED550D0}"/>
              </a:ext>
            </a:extLst>
          </p:cNvPr>
          <p:cNvSpPr txBox="1"/>
          <p:nvPr/>
        </p:nvSpPr>
        <p:spPr>
          <a:xfrm>
            <a:off x="3926632" y="111968"/>
            <a:ext cx="4338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Volga (Russie)</a:t>
            </a:r>
          </a:p>
        </p:txBody>
      </p:sp>
    </p:spTree>
    <p:extLst>
      <p:ext uri="{BB962C8B-B14F-4D97-AF65-F5344CB8AC3E}">
        <p14:creationId xmlns:p14="http://schemas.microsoft.com/office/powerpoint/2010/main" val="1512562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B5149EA7-3A07-4488-9433-C4F003F62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8545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roche, eau&#10;&#10;Description générée avec un niveau de confiance très élevé">
            <a:extLst>
              <a:ext uri="{FF2B5EF4-FFF2-40B4-BE49-F238E27FC236}">
                <a16:creationId xmlns:a16="http://schemas.microsoft.com/office/drawing/2014/main" id="{02E2DA55-95E7-4813-8819-CF8040178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31CA5-2775-4EB4-A3EE-6C9F0F1C1175}"/>
              </a:ext>
            </a:extLst>
          </p:cNvPr>
          <p:cNvSpPr txBox="1"/>
          <p:nvPr/>
        </p:nvSpPr>
        <p:spPr>
          <a:xfrm>
            <a:off x="4243873" y="83976"/>
            <a:ext cx="3704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fleuve jaune (Chine)</a:t>
            </a:r>
          </a:p>
        </p:txBody>
      </p:sp>
    </p:spTree>
    <p:extLst>
      <p:ext uri="{BB962C8B-B14F-4D97-AF65-F5344CB8AC3E}">
        <p14:creationId xmlns:p14="http://schemas.microsoft.com/office/powerpoint/2010/main" val="1207475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champ&#10;&#10;Description générée avec un niveau de confiance très élevé">
            <a:extLst>
              <a:ext uri="{FF2B5EF4-FFF2-40B4-BE49-F238E27FC236}">
                <a16:creationId xmlns:a16="http://schemas.microsoft.com/office/drawing/2014/main" id="{685D00D6-35B4-4975-8B3B-4E0475EDD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314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ciel, extérieur&#10;&#10;Description générée avec un niveau de confiance très élevé">
            <a:extLst>
              <a:ext uri="{FF2B5EF4-FFF2-40B4-BE49-F238E27FC236}">
                <a16:creationId xmlns:a16="http://schemas.microsoft.com/office/drawing/2014/main" id="{2C0B6ABD-15D2-4599-9AAB-981C964C1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218600-E367-4BAE-BCE8-E313186353E3}"/>
              </a:ext>
            </a:extLst>
          </p:cNvPr>
          <p:cNvSpPr txBox="1"/>
          <p:nvPr/>
        </p:nvSpPr>
        <p:spPr>
          <a:xfrm>
            <a:off x="4052596" y="83976"/>
            <a:ext cx="40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Zambèze (Afrique)</a:t>
            </a:r>
          </a:p>
        </p:txBody>
      </p:sp>
    </p:spTree>
    <p:extLst>
      <p:ext uri="{BB962C8B-B14F-4D97-AF65-F5344CB8AC3E}">
        <p14:creationId xmlns:p14="http://schemas.microsoft.com/office/powerpoint/2010/main" val="2376736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arbre, terrain&#10;&#10;Description générée avec un niveau de confiance très élevé">
            <a:extLst>
              <a:ext uri="{FF2B5EF4-FFF2-40B4-BE49-F238E27FC236}">
                <a16:creationId xmlns:a16="http://schemas.microsoft.com/office/drawing/2014/main" id="{E0C1FC02-501C-424B-8A62-ACCC105D4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060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ier, conteneur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59D5FE97-FAEB-4632-B7B0-4381E219E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868F33-4348-4E78-B195-12D3221FB650}"/>
              </a:ext>
            </a:extLst>
          </p:cNvPr>
          <p:cNvSpPr txBox="1"/>
          <p:nvPr/>
        </p:nvSpPr>
        <p:spPr>
          <a:xfrm>
            <a:off x="4010608" y="2444620"/>
            <a:ext cx="4170783" cy="1614195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Montage réalisation</a:t>
            </a:r>
            <a:br>
              <a:rPr lang="fr-FR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br>
              <a:rPr lang="fr-FR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fr-FR" b="1" u="sng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https://papy16.net/</a:t>
            </a:r>
            <a:br>
              <a:rPr lang="fr-FR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fr-FR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Photos Baba Mail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F0E166-3AFC-469A-A4EF-2E33140AF745}"/>
              </a:ext>
            </a:extLst>
          </p:cNvPr>
          <p:cNvSpPr txBox="1"/>
          <p:nvPr/>
        </p:nvSpPr>
        <p:spPr>
          <a:xfrm>
            <a:off x="4355840" y="4526326"/>
            <a:ext cx="348031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b="1" i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L’Eau vive par</a:t>
            </a:r>
          </a:p>
          <a:p>
            <a:pPr algn="ctr"/>
            <a:r>
              <a:rPr lang="fr-FR" b="1" i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Guy Béart </a:t>
            </a:r>
          </a:p>
        </p:txBody>
      </p:sp>
    </p:spTree>
    <p:extLst>
      <p:ext uri="{BB962C8B-B14F-4D97-AF65-F5344CB8AC3E}">
        <p14:creationId xmlns:p14="http://schemas.microsoft.com/office/powerpoint/2010/main" val="227097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  <p:sndAc>
          <p:stSnd>
            <p:snd r:embed="rId2" name="01voixfin.wav"/>
          </p:stSnd>
        </p:sndAc>
      </p:transition>
    </mc:Choice>
    <mc:Fallback>
      <p:transition spd="slow">
        <p:fade/>
        <p:sndAc>
          <p:stSnd>
            <p:snd r:embed="rId2" name="01voixfin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1">
  <a:themeElements>
    <a:clrScheme name="Personnalisé 1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FFFFFF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ème1" id="{8D0937BB-46CF-4B28-B66F-8AFC2F361497}" vid="{B17BD1A3-F340-4BF6-A71C-0E965440BA0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Thème1</Template>
  <TotalTime>47</TotalTime>
  <Words>187</Words>
  <Application>Microsoft Office PowerPoint</Application>
  <PresentationFormat>Grand écran</PresentationFormat>
  <Paragraphs>20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Algerian</vt:lpstr>
      <vt:lpstr>Arial</vt:lpstr>
      <vt:lpstr>Calibri</vt:lpstr>
      <vt:lpstr>Calibri Light</vt:lpstr>
      <vt:lpstr>Times New Roman</vt:lpstr>
      <vt:lpstr>Thème1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Jean-Claude Chataigner</dc:creator>
  <cp:lastModifiedBy>Jean-Claude Chataigner</cp:lastModifiedBy>
  <cp:revision>13</cp:revision>
  <dcterms:created xsi:type="dcterms:W3CDTF">2018-10-29T10:14:51Z</dcterms:created>
  <dcterms:modified xsi:type="dcterms:W3CDTF">2018-10-29T11:01:56Z</dcterms:modified>
</cp:coreProperties>
</file>