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5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E471E-8DE2-45F2-8F7C-359F3F9F895B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BD3D4-5486-4305-B625-E85156C3AAA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E5D48-47DF-49E2-A7BA-DDD76CBBC42C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BBE89-0979-49B3-8C30-96925143451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8F1E6-9ADE-4A20-ABEC-1088CEB7573C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D73DA-383B-4829-8367-2BD81687612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B879B-958D-400C-8AF3-113222DBBB4C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B8C91-B981-4B8C-B25C-D122FF39A8F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815AE-0951-43EB-AC42-E07F7D32C992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E3F5F-E206-4DCE-85A0-CA4A5D55218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36266-A7BE-47CA-9EE0-1E4F75FCB2A0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EC250-89B8-473C-BD9D-F566D471F13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DC1B3-400F-42E0-95DD-7E351FFF2442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024DA-0071-43A2-B905-9F77EB1642B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95DBD-34B5-4A17-AE26-8D98EEE04AE5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5DACF-9686-4E16-BF6B-05A6B308B1A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E2062-8F89-460D-AA8F-22F0FEB7C6C9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479D4-E638-4CC9-8617-A28383AD3D9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615A3-4B91-4577-8DC1-71A3659EBD85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F5A89-69CD-4CE2-8F18-677077BF84B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C9D92-8763-46FC-BF79-947B03281AFF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1724C-83EB-444C-976D-68A9561D296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F96591-2347-43D4-ACE6-EFAAAE51D397}" type="datetimeFigureOut">
              <a:rPr lang="fr-FR"/>
              <a:pPr>
                <a:defRPr/>
              </a:pPr>
              <a:t>02/10/2017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FC52C2-4AC7-49D6-A857-8B1AD937193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reseau-du-bonheur.over-blog.com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G d S=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ZoneTexte 4"/>
          <p:cNvSpPr txBox="1">
            <a:spLocks noChangeArrowheads="1"/>
          </p:cNvSpPr>
          <p:nvPr/>
        </p:nvSpPr>
        <p:spPr bwMode="auto">
          <a:xfrm>
            <a:off x="1571625" y="1928813"/>
            <a:ext cx="41433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4400">
                <a:latin typeface="Calibri" pitchFamily="34" charset="0"/>
              </a:rPr>
              <a:t>Louiseville</a:t>
            </a:r>
            <a:endParaRPr lang="fr-CA" sz="4400">
              <a:latin typeface="Calibri" pitchFamily="34" charset="0"/>
            </a:endParaRPr>
          </a:p>
        </p:txBody>
      </p:sp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4714875" y="6215063"/>
            <a:ext cx="3143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/>
              <a:t>(Cliquer pour avancer)</a:t>
            </a:r>
            <a:endParaRPr lang="fr-CA"/>
          </a:p>
        </p:txBody>
      </p:sp>
    </p:spTree>
  </p:cSld>
  <p:clrMapOvr>
    <a:masterClrMapping/>
  </p:clrMapOvr>
  <p:transition>
    <p:sndAc>
      <p:stSnd loop="1">
        <p:snd r:embed="rId2" name="Hymne a l'amitie.Wav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G d S=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G d S=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G d S=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G d S=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G d S=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G d S=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G d S=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01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G d S=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G d S=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G d S=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G d S=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G d S=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G d S=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G d S=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G d S=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G d S=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G d S=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G d S=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G d S=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G d S=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G d S=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G d S=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G d S=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G d S=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G d S=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G d S=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G d S=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G d S=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500063" y="6072188"/>
            <a:ext cx="45005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>
                <a:latin typeface="Calibri" pitchFamily="34" charset="0"/>
                <a:hlinkClick r:id="rId3" tooltip="http://reseau-du-bonheur.over-blog.com/"/>
              </a:rPr>
              <a:t>http://reseau-du-bonheur.over-blog.com/</a:t>
            </a:r>
            <a:endParaRPr lang="fr-CA">
              <a:latin typeface="Calibri" pitchFamily="34" charset="0"/>
            </a:endParaRPr>
          </a:p>
          <a:p>
            <a:endParaRPr lang="fr-CA">
              <a:latin typeface="Calibri" pitchFamily="34" charset="0"/>
            </a:endParaRPr>
          </a:p>
        </p:txBody>
      </p:sp>
      <p:pic>
        <p:nvPicPr>
          <p:cNvPr id="30724" name="Picture 2" descr="G:\Signature animée\Signatures Gisele\Gisele 1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00" y="5929313"/>
            <a:ext cx="1500188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ZoneTexte 4"/>
          <p:cNvSpPr txBox="1">
            <a:spLocks noChangeArrowheads="1"/>
          </p:cNvSpPr>
          <p:nvPr/>
        </p:nvSpPr>
        <p:spPr bwMode="auto">
          <a:xfrm>
            <a:off x="6429375" y="628650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solidFill>
                  <a:srgbClr val="FF0000"/>
                </a:solidFill>
                <a:latin typeface="Calibri" pitchFamily="34" charset="0"/>
              </a:rPr>
              <a:t>(Mise en page)</a:t>
            </a:r>
            <a:endParaRPr lang="fr-CA" sz="1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785938" y="5357813"/>
            <a:ext cx="67151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b="1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De la </a:t>
            </a:r>
            <a:r>
              <a:rPr lang="en-CA" sz="3600" b="1" dirty="0" err="1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Galette</a:t>
            </a:r>
            <a:r>
              <a:rPr lang="en-CA" sz="3600" b="1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 de </a:t>
            </a:r>
            <a:r>
              <a:rPr lang="en-CA" sz="3600" b="1" dirty="0" err="1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Sarrazin</a:t>
            </a:r>
            <a:endParaRPr lang="fr-CA" sz="3600" b="1" dirty="0">
              <a:solidFill>
                <a:schemeClr val="accent2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20</Words>
  <Application>Microsoft Office PowerPoint</Application>
  <PresentationFormat>Affichage à l'écran (4:3)</PresentationFormat>
  <Paragraphs>5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2" baseType="lpstr">
      <vt:lpstr>Arial</vt:lpstr>
      <vt:lpstr>Calibri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gisèle</dc:creator>
  <cp:lastModifiedBy>gisèle</cp:lastModifiedBy>
  <cp:revision>37</cp:revision>
  <dcterms:created xsi:type="dcterms:W3CDTF">2008-10-12T02:49:14Z</dcterms:created>
  <dcterms:modified xsi:type="dcterms:W3CDTF">2008-10-12T03:59:10Z</dcterms:modified>
</cp:coreProperties>
</file>