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367" r:id="rId3"/>
    <p:sldId id="368" r:id="rId4"/>
    <p:sldId id="279" r:id="rId5"/>
    <p:sldId id="275" r:id="rId6"/>
    <p:sldId id="276" r:id="rId7"/>
    <p:sldId id="261" r:id="rId8"/>
    <p:sldId id="258" r:id="rId9"/>
    <p:sldId id="259" r:id="rId10"/>
    <p:sldId id="267" r:id="rId11"/>
    <p:sldId id="268" r:id="rId12"/>
    <p:sldId id="271" r:id="rId13"/>
    <p:sldId id="272" r:id="rId14"/>
    <p:sldId id="277" r:id="rId15"/>
    <p:sldId id="278" r:id="rId16"/>
    <p:sldId id="281" r:id="rId17"/>
    <p:sldId id="283" r:id="rId18"/>
    <p:sldId id="287" r:id="rId19"/>
    <p:sldId id="290" r:id="rId20"/>
    <p:sldId id="293" r:id="rId21"/>
    <p:sldId id="303" r:id="rId22"/>
    <p:sldId id="295" r:id="rId23"/>
    <p:sldId id="296" r:id="rId24"/>
    <p:sldId id="298" r:id="rId25"/>
    <p:sldId id="299" r:id="rId26"/>
    <p:sldId id="301" r:id="rId27"/>
    <p:sldId id="302" r:id="rId28"/>
    <p:sldId id="304" r:id="rId29"/>
    <p:sldId id="306" r:id="rId30"/>
    <p:sldId id="307" r:id="rId31"/>
    <p:sldId id="308" r:id="rId32"/>
    <p:sldId id="309" r:id="rId33"/>
    <p:sldId id="310" r:id="rId34"/>
    <p:sldId id="327" r:id="rId35"/>
    <p:sldId id="312" r:id="rId36"/>
    <p:sldId id="313" r:id="rId37"/>
    <p:sldId id="314" r:id="rId38"/>
    <p:sldId id="317" r:id="rId39"/>
    <p:sldId id="315" r:id="rId40"/>
    <p:sldId id="316" r:id="rId41"/>
    <p:sldId id="318" r:id="rId42"/>
    <p:sldId id="319" r:id="rId43"/>
    <p:sldId id="320" r:id="rId44"/>
    <p:sldId id="322" r:id="rId45"/>
    <p:sldId id="323" r:id="rId46"/>
    <p:sldId id="324" r:id="rId47"/>
    <p:sldId id="326" r:id="rId48"/>
    <p:sldId id="331" r:id="rId49"/>
    <p:sldId id="332" r:id="rId50"/>
    <p:sldId id="325" r:id="rId51"/>
    <p:sldId id="335" r:id="rId52"/>
    <p:sldId id="336" r:id="rId53"/>
    <p:sldId id="337" r:id="rId54"/>
    <p:sldId id="329" r:id="rId55"/>
    <p:sldId id="330" r:id="rId56"/>
    <p:sldId id="338" r:id="rId57"/>
    <p:sldId id="347" r:id="rId58"/>
    <p:sldId id="341" r:id="rId59"/>
    <p:sldId id="346" r:id="rId60"/>
    <p:sldId id="328" r:id="rId61"/>
    <p:sldId id="369" r:id="rId62"/>
    <p:sldId id="370" r:id="rId63"/>
    <p:sldId id="371" r:id="rId64"/>
    <p:sldId id="372" r:id="rId65"/>
    <p:sldId id="373" r:id="rId66"/>
    <p:sldId id="321" r:id="rId67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jY+D85UbjoPGt7+9fgZ5g==" hashData="BPTN/O4wUY7sBl+y7IoRGNZiFn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689-306A-48A5-BBEA-F66B7AE0FDE4}" type="datetimeFigureOut">
              <a:rPr lang="hu-HU" smtClean="0"/>
              <a:pPr/>
              <a:t>2018.05.04.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F6D4-4EE3-4E43-858C-F5B799F5726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689-306A-48A5-BBEA-F66B7AE0FDE4}" type="datetimeFigureOut">
              <a:rPr lang="hu-HU" smtClean="0"/>
              <a:pPr/>
              <a:t>2018.05.04.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F6D4-4EE3-4E43-858C-F5B799F5726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689-306A-48A5-BBEA-F66B7AE0FDE4}" type="datetimeFigureOut">
              <a:rPr lang="hu-HU" smtClean="0"/>
              <a:pPr/>
              <a:t>2018.05.04.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F6D4-4EE3-4E43-858C-F5B799F5726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689-306A-48A5-BBEA-F66B7AE0FDE4}" type="datetimeFigureOut">
              <a:rPr lang="hu-HU" smtClean="0"/>
              <a:pPr/>
              <a:t>2018.05.04.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F6D4-4EE3-4E43-858C-F5B799F5726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689-306A-48A5-BBEA-F66B7AE0FDE4}" type="datetimeFigureOut">
              <a:rPr lang="hu-HU" smtClean="0"/>
              <a:pPr/>
              <a:t>2018.05.04.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F6D4-4EE3-4E43-858C-F5B799F5726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689-306A-48A5-BBEA-F66B7AE0FDE4}" type="datetimeFigureOut">
              <a:rPr lang="hu-HU" smtClean="0"/>
              <a:pPr/>
              <a:t>2018.05.04.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F6D4-4EE3-4E43-858C-F5B799F5726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689-306A-48A5-BBEA-F66B7AE0FDE4}" type="datetimeFigureOut">
              <a:rPr lang="hu-HU" smtClean="0"/>
              <a:pPr/>
              <a:t>2018.05.04.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F6D4-4EE3-4E43-858C-F5B799F5726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689-306A-48A5-BBEA-F66B7AE0FDE4}" type="datetimeFigureOut">
              <a:rPr lang="hu-HU" smtClean="0"/>
              <a:pPr/>
              <a:t>2018.05.04.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F6D4-4EE3-4E43-858C-F5B799F5726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689-306A-48A5-BBEA-F66B7AE0FDE4}" type="datetimeFigureOut">
              <a:rPr lang="hu-HU" smtClean="0"/>
              <a:pPr/>
              <a:t>2018.05.04.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F6D4-4EE3-4E43-858C-F5B799F5726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689-306A-48A5-BBEA-F66B7AE0FDE4}" type="datetimeFigureOut">
              <a:rPr lang="hu-HU" smtClean="0"/>
              <a:pPr/>
              <a:t>2018.05.04.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F6D4-4EE3-4E43-858C-F5B799F5726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689-306A-48A5-BBEA-F66B7AE0FDE4}" type="datetimeFigureOut">
              <a:rPr lang="hu-HU" smtClean="0"/>
              <a:pPr/>
              <a:t>2018.05.04.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F6D4-4EE3-4E43-858C-F5B799F5726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E17689-306A-48A5-BBEA-F66B7AE0FDE4}" type="datetimeFigureOut">
              <a:rPr lang="hu-HU" smtClean="0"/>
              <a:pPr/>
              <a:t>2018.05.04.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DF6D4-4EE3-4E43-858C-F5B799F5726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b_cart_horses_vienna_austria_travel-941688.jpg!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3791785" y="4690799"/>
            <a:ext cx="488467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800" b="0" cap="none" spc="0" dirty="0" smtClean="0">
                <a:ln w="10160">
                  <a:noFill/>
                  <a:prstDash val="solid"/>
                </a:ln>
                <a:solidFill>
                  <a:srgbClr val="A5002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Horse &amp; Carriage</a:t>
            </a:r>
            <a:endParaRPr lang="hu-HU" sz="4800" b="0" cap="none" spc="0" dirty="0">
              <a:ln w="10160">
                <a:noFill/>
                <a:prstDash val="solid"/>
              </a:ln>
              <a:solidFill>
                <a:srgbClr val="A5002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med" advTm="6000">
    <p:split orient="vert"/>
    <p:sndAc>
      <p:stSnd>
        <p:snd r:embed="rId2" name="Strauss Schatz-Walz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takocsi-becs-belvaros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reet_view_pet_happy_valley_race_course-1081911.jpg!d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l="10079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b_cart_horses_vienna_austria_travel-941653.jpg!d.jpg"/>
          <p:cNvPicPr>
            <a:picLocks noChangeAspect="1"/>
          </p:cNvPicPr>
          <p:nvPr/>
        </p:nvPicPr>
        <p:blipFill>
          <a:blip r:embed="rId2" cstate="print"/>
          <a:srcRect t="6157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cs.jpg"/>
          <p:cNvPicPr>
            <a:picLocks noChangeAspect="1"/>
          </p:cNvPicPr>
          <p:nvPr/>
        </p:nvPicPr>
        <p:blipFill>
          <a:blip r:embed="rId2" cstate="print"/>
          <a:srcRect b="265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cs-hofburg.jpg"/>
          <p:cNvPicPr>
            <a:picLocks noChangeAspect="1"/>
          </p:cNvPicPr>
          <p:nvPr/>
        </p:nvPicPr>
        <p:blipFill>
          <a:blip r:embed="rId2" cstate="print"/>
          <a:srcRect b="246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px-WeddingCarri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px-Landau_in_Old_Town_Square,_Prague_2004-10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1653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px-Naghs_Jahan_Horses.JPG"/>
          <p:cNvPicPr>
            <a:picLocks noChangeAspect="1"/>
          </p:cNvPicPr>
          <p:nvPr/>
        </p:nvPicPr>
        <p:blipFill>
          <a:blip r:embed="rId2" cstate="print"/>
          <a:srcRect t="631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885710484_f4ecb5f8c4_b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b="2448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899007132_cb12c24a95_b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b="1814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lcazar-a-katedralistol.jpg"/>
          <p:cNvPicPr>
            <a:picLocks noChangeAspect="1"/>
          </p:cNvPicPr>
          <p:nvPr/>
        </p:nvPicPr>
        <p:blipFill>
          <a:blip r:embed="rId2" cstate="print"/>
          <a:srcRect b="246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sterdam.jpg"/>
          <p:cNvPicPr>
            <a:picLocks noChangeAspect="1"/>
          </p:cNvPicPr>
          <p:nvPr/>
        </p:nvPicPr>
        <p:blipFill>
          <a:blip r:embed="rId2" cstate="print"/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lgium_brussels_architecture_holiday_tourist_medieval_town_square-318378.jpg!d.jpg"/>
          <p:cNvPicPr>
            <a:picLocks noChangeAspect="1"/>
          </p:cNvPicPr>
          <p:nvPr/>
        </p:nvPicPr>
        <p:blipFill>
          <a:blip r:embed="rId2" cstate="print"/>
          <a:srcRect t="1499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uges_belgium_canal_brugge_medieval_landmark_town_square-662743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944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b_the_horse_summer_horses_travel_cart_chaise_the_market-1186868.jpg!d.jpg"/>
          <p:cNvPicPr>
            <a:picLocks noChangeAspect="1"/>
          </p:cNvPicPr>
          <p:nvPr/>
        </p:nvPicPr>
        <p:blipFill>
          <a:blip r:embed="rId2" cstate="print"/>
          <a:srcRect t="8399" b="8399"/>
          <a:stretch>
            <a:fillRect/>
          </a:stretch>
        </p:blipFill>
        <p:spPr>
          <a:xfrm>
            <a:off x="-1" y="0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rriage_horse_man_child_italy_culture-750305.jpg!d.jpg"/>
          <p:cNvPicPr>
            <a:picLocks noChangeAspect="1"/>
          </p:cNvPicPr>
          <p:nvPr/>
        </p:nvPicPr>
        <p:blipFill>
          <a:blip r:embed="rId2" cstate="print"/>
          <a:srcRect b="614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arleston16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resden_frauenkirche_horses_carriage_horse_drawn_street_germany-1150820.jpg!d.jpg"/>
          <p:cNvPicPr>
            <a:picLocks noChangeAspect="1"/>
          </p:cNvPicPr>
          <p:nvPr/>
        </p:nvPicPr>
        <p:blipFill>
          <a:blip r:embed="rId2" cstate="print"/>
          <a:srcRect t="3780" b="2362"/>
          <a:stretch>
            <a:fillRect/>
          </a:stretch>
        </p:blipFill>
        <p:spPr>
          <a:xfrm>
            <a:off x="-1" y="0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29S9779.jpg"/>
          <p:cNvPicPr>
            <a:picLocks noChangeAspect="1"/>
          </p:cNvPicPr>
          <p:nvPr/>
        </p:nvPicPr>
        <p:blipFill>
          <a:blip r:embed="rId2" cstate="print"/>
          <a:srcRect t="1673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se_oat_bag_florence_tuscany_italy_break_feeding_horse_feeding-998702.jpg!d.jpg"/>
          <p:cNvPicPr>
            <a:picLocks noChangeAspect="1"/>
          </p:cNvPicPr>
          <p:nvPr/>
        </p:nvPicPr>
        <p:blipFill>
          <a:blip r:embed="rId2" cstate="print"/>
          <a:srcRect t="5892" b="1052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eri-varakozas-krakko.jpg"/>
          <p:cNvPicPr>
            <a:picLocks noChangeAspect="1"/>
          </p:cNvPicPr>
          <p:nvPr/>
        </p:nvPicPr>
        <p:blipFill>
          <a:blip r:embed="rId2" cstate="print"/>
          <a:srcRect b="246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reece_chania_crete_old_port-789087.jpg!d.jpg"/>
          <p:cNvPicPr>
            <a:picLocks noChangeAspect="1"/>
          </p:cNvPicPr>
          <p:nvPr/>
        </p:nvPicPr>
        <p:blipFill>
          <a:blip r:embed="rId2" cstate="print"/>
          <a:srcRect b="5236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se_buggy_horses_coach_wedding_carriage_transportation_vintage_tourism-1148649.jpg!d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t="3307" b="2835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horse_carriage_boston_coach_tourist_horse_drawn-752817.jpg!d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b="1679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se_drawn_carriages_tourists_krakow-754774.jpg!d.jpg"/>
          <p:cNvPicPr>
            <a:picLocks noChangeAspect="1"/>
          </p:cNvPicPr>
          <p:nvPr/>
        </p:nvPicPr>
        <p:blipFill>
          <a:blip r:embed="rId2" cstate="print"/>
          <a:srcRect t="614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se_horse_ride_carriages_charming_romantic_history_krakow_poland-818780.jpg!d.jpg"/>
          <p:cNvPicPr>
            <a:picLocks noChangeAspect="1"/>
          </p:cNvPicPr>
          <p:nvPr/>
        </p:nvPicPr>
        <p:blipFill>
          <a:blip r:embed="rId2" cstate="print"/>
          <a:srcRect b="614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se_wheels_romantic_calash_carrozza-918534.jpg!d.jpg"/>
          <p:cNvPicPr>
            <a:picLocks noChangeAspect="1"/>
          </p:cNvPicPr>
          <p:nvPr/>
        </p:nvPicPr>
        <p:blipFill>
          <a:blip r:embed="rId2" cstate="print"/>
          <a:srcRect t="1463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ses_animals_chaise_poland_tourism_tour-487015.jpg!d.jpg"/>
          <p:cNvPicPr>
            <a:picLocks noChangeAspect="1"/>
          </p:cNvPicPr>
          <p:nvPr/>
        </p:nvPicPr>
        <p:blipFill>
          <a:blip r:embed="rId2" cstate="print"/>
          <a:srcRect l="14173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ses_carrozza_romantic_berlin_walk_calash-968218.jpg!d.jpg"/>
          <p:cNvPicPr>
            <a:picLocks noChangeAspect="1"/>
          </p:cNvPicPr>
          <p:nvPr/>
        </p:nvPicPr>
        <p:blipFill>
          <a:blip r:embed="rId2" cstate="print"/>
          <a:srcRect t="6589"/>
          <a:stretch>
            <a:fillRect/>
          </a:stretch>
        </p:blipFill>
        <p:spPr>
          <a:xfrm>
            <a:off x="0" y="-626"/>
            <a:ext cx="9144000" cy="5715627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ses_horse_drawn_carriage_mold_tourism_salzburg_austria-1123870.jpg!d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t="2100" b="14698"/>
          <a:stretch>
            <a:fillRect/>
          </a:stretch>
        </p:blipFill>
        <p:spPr>
          <a:xfrm>
            <a:off x="-1" y="0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age.jpg"/>
          <p:cNvPicPr>
            <a:picLocks noChangeAspect="1"/>
          </p:cNvPicPr>
          <p:nvPr/>
        </p:nvPicPr>
        <p:blipFill>
          <a:blip r:embed="rId2" cstate="print"/>
          <a:srcRect l="1074" t="170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78"/>
            <a:ext cx="9144000" cy="5710844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resentation2.jpg"/>
          <p:cNvPicPr>
            <a:picLocks noChangeAspect="1"/>
          </p:cNvPicPr>
          <p:nvPr/>
        </p:nvPicPr>
        <p:blipFill>
          <a:blip r:embed="rId2" cstate="print"/>
          <a:srcRect l="2511" r="7532"/>
          <a:stretch>
            <a:fillRect/>
          </a:stretch>
        </p:blipFill>
        <p:spPr>
          <a:xfrm>
            <a:off x="0" y="0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taly_fuji_sicily_palermo_e1_fujix_fujixe1-403459.jpg!d.jpg"/>
          <p:cNvPicPr>
            <a:picLocks noChangeAspect="1"/>
          </p:cNvPicPr>
          <p:nvPr/>
        </p:nvPicPr>
        <p:blipFill>
          <a:blip r:embed="rId2" cstate="print"/>
          <a:srcRect t="569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taly_rome_horse_carriage_roma_tourist_italian_architecture-1208315.jpg!d.jpg"/>
          <p:cNvPicPr>
            <a:picLocks noChangeAspect="1"/>
          </p:cNvPicPr>
          <p:nvPr/>
        </p:nvPicPr>
        <p:blipFill>
          <a:blip r:embed="rId2" cstate="print"/>
          <a:srcRect b="698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zmir_turkey_mansion_ege_square_horse_drawn_carriage_horse-683529.jpg!d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t="10499" b="5879"/>
          <a:stretch>
            <a:fillRect/>
          </a:stretch>
        </p:blipFill>
        <p:spPr>
          <a:xfrm>
            <a:off x="0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rakow_main_market_square_horse_drawn_carriage_mary_s_church-664176.jpg!d.jpg"/>
          <p:cNvPicPr>
            <a:picLocks noChangeAspect="1"/>
          </p:cNvPicPr>
          <p:nvPr/>
        </p:nvPicPr>
        <p:blipFill>
          <a:blip r:embed="rId2" cstate="print">
            <a:lum/>
          </a:blip>
          <a:srcRect t="10499" b="629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rak_w_poland_the_old_town_architecture_tourism-696384.jpg!d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1637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rakko-foteren.jpg"/>
          <p:cNvPicPr>
            <a:picLocks noChangeAspect="1"/>
          </p:cNvPicPr>
          <p:nvPr/>
        </p:nvPicPr>
        <p:blipFill>
          <a:blip r:embed="rId2" cstate="print"/>
          <a:srcRect b="246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rakow_polga_europe_wagon_cab_horse_area_center-494006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1797" b="1748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london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xico_puebla_carriage_vehicle_drawn_horse_cart-624331.jpg!d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b="831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lma_majorca_city_horses_horse_tandem_motorbike_motorcycles-486266.jpg!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k_nyc_newyorkcity_snow_ny_newyork_centralpark_manhattan-481593.jpg!d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b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horse_car_centralpark_columbuscircle-534245.jpg!d.jpg"/>
          <p:cNvPicPr>
            <a:picLocks noChangeAspect="1"/>
          </p:cNvPicPr>
          <p:nvPr/>
        </p:nvPicPr>
        <p:blipFill>
          <a:blip r:embed="rId2" cstate="print"/>
          <a:srcRect b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znan_market_poland-849241.jpg!d.jpg"/>
          <p:cNvPicPr>
            <a:picLocks noChangeAspect="1"/>
          </p:cNvPicPr>
          <p:nvPr/>
        </p:nvPicPr>
        <p:blipFill>
          <a:blip r:embed="rId2" cstate="print"/>
          <a:srcRect t="12598" b="419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ussia_saint_petersburg_carriages_palace_of_the_hermitage_palace_square-1207353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87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ussia_saint_petersburg_palace_square_coach_hitch-1207345.jpg!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laza-espagna-ter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6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villa-plaza-espagna-spanyolorsza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villa-spain-palacio-san-telmo.jpg"/>
          <p:cNvPicPr>
            <a:picLocks noChangeAspect="1"/>
          </p:cNvPicPr>
          <p:nvPr/>
        </p:nvPicPr>
        <p:blipFill>
          <a:blip r:embed="rId2" cstate="print"/>
          <a:srcRect l="2657" b="2835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ville_horse_plaza_city_walking_tour_city_centre_market_square-857147.jpg!d.jpg"/>
          <p:cNvPicPr>
            <a:picLocks noChangeAspect="1"/>
          </p:cNvPicPr>
          <p:nvPr/>
        </p:nvPicPr>
        <p:blipFill>
          <a:blip r:embed="rId2" cstate="print"/>
          <a:srcRect t="16798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a.jpg"/>
          <p:cNvPicPr>
            <a:picLocks noChangeAspect="1"/>
          </p:cNvPicPr>
          <p:nvPr/>
        </p:nvPicPr>
        <p:blipFill>
          <a:blip r:embed="rId2" cstate="print"/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rondai-setakocsi.jpg"/>
          <p:cNvPicPr>
            <a:picLocks noChangeAspect="1"/>
          </p:cNvPicPr>
          <p:nvPr/>
        </p:nvPicPr>
        <p:blipFill>
          <a:blip r:embed="rId2" cstate="print"/>
          <a:srcRect l="2461" b="2461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stagecoach_horses_western_cowboys_team_tourists_driver_animals-1046609.jpg!d.jpg"/>
          <p:cNvPicPr>
            <a:picLocks noChangeAspect="1"/>
          </p:cNvPicPr>
          <p:nvPr/>
        </p:nvPicPr>
        <p:blipFill>
          <a:blip r:embed="rId2" cstate="print">
            <a:lum/>
          </a:blip>
          <a:srcRect t="14636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rsaw_cab_the_old_town_poland_package_old_retro_horses-558581.jpg!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16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wolfgang-ausztria.jpg"/>
          <p:cNvPicPr>
            <a:picLocks noChangeAspect="1"/>
          </p:cNvPicPr>
          <p:nvPr/>
        </p:nvPicPr>
        <p:blipFill>
          <a:blip r:embed="rId2" cstate="print"/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_mdina_malta_game_of_thrones_juego_de_tronos_town_ancient_building-645722.jpg!d.jpg"/>
          <p:cNvPicPr>
            <a:picLocks noChangeAspect="1"/>
          </p:cNvPicPr>
          <p:nvPr/>
        </p:nvPicPr>
        <p:blipFill>
          <a:blip r:embed="rId2" cstate="print"/>
          <a:srcRect t="614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quito_ecuador_horse_historic_centre-1341888.jpg!d.jpg"/>
          <p:cNvPicPr>
            <a:picLocks noChangeAspect="1"/>
          </p:cNvPicPr>
          <p:nvPr/>
        </p:nvPicPr>
        <p:blipFill>
          <a:blip r:embed="rId2" cstate="print"/>
          <a:srcRect b="614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3853.jpg"/>
          <p:cNvPicPr>
            <a:picLocks noChangeAspect="1"/>
          </p:cNvPicPr>
          <p:nvPr/>
        </p:nvPicPr>
        <p:blipFill>
          <a:blip r:embed="rId2" cstate="print"/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30886.jpg"/>
          <p:cNvPicPr>
            <a:picLocks noChangeAspect="1"/>
          </p:cNvPicPr>
          <p:nvPr/>
        </p:nvPicPr>
        <p:blipFill>
          <a:blip r:embed="rId2" cstate="print"/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rriage_horse_animal_cracow_krakow_market_square_architecture-1248395.jpg!d.jpg"/>
          <p:cNvPicPr>
            <a:picLocks noChangeAspect="1"/>
          </p:cNvPicPr>
          <p:nvPr/>
        </p:nvPicPr>
        <p:blipFill>
          <a:blip r:embed="rId2" cstate="print"/>
          <a:srcRect b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easter_bunny_carriage_horse_parade-872153.jpg!d.jpg"/>
          <p:cNvPicPr>
            <a:picLocks noChangeAspect="1"/>
          </p:cNvPicPr>
          <p:nvPr/>
        </p:nvPicPr>
        <p:blipFill>
          <a:blip r:embed="rId2" cstate="print"/>
          <a:srcRect t="8399" b="839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se_carriage_wagon_christmas_winter_snowing-1086086.jpg!d.jpg"/>
          <p:cNvPicPr>
            <a:picLocks noChangeAspect="1"/>
          </p:cNvPicPr>
          <p:nvPr/>
        </p:nvPicPr>
        <p:blipFill>
          <a:blip r:embed="rId2" cstate="print"/>
          <a:srcRect t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w_Year_wallpapers_Carriage_with_horses_053746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24000" contrast="67000"/>
          </a:blip>
          <a:stretch>
            <a:fillRect/>
          </a:stretch>
        </p:blipFill>
        <p:spPr>
          <a:xfrm>
            <a:off x="4057888" y="625256"/>
            <a:ext cx="1028224" cy="56673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194155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http://judystravels.blogspot.com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0000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9</Words>
  <Application>Microsoft Office PowerPoint</Application>
  <PresentationFormat>Diavetítés a képernyőre (16:10 oldalarány)</PresentationFormat>
  <Paragraphs>3</Paragraphs>
  <Slides>66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66</vt:i4>
      </vt:variant>
    </vt:vector>
  </HeadingPairs>
  <TitlesOfParts>
    <vt:vector size="67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  <vt:lpstr>59. dia</vt:lpstr>
      <vt:lpstr>60. dia</vt:lpstr>
      <vt:lpstr>61. dia</vt:lpstr>
      <vt:lpstr>62. dia</vt:lpstr>
      <vt:lpstr>63. dia</vt:lpstr>
      <vt:lpstr>64. dia</vt:lpstr>
      <vt:lpstr>65. dia</vt:lpstr>
      <vt:lpstr>66.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19</cp:revision>
  <dcterms:created xsi:type="dcterms:W3CDTF">2018-04-27T06:49:36Z</dcterms:created>
  <dcterms:modified xsi:type="dcterms:W3CDTF">2018-05-04T06:51:52Z</dcterms:modified>
</cp:coreProperties>
</file>