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VFowurRCJUl/ISfrlw2OA==" hashData="QK+Cy/nLJ6JxD2ueVQw+M2PPjv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31" autoAdjust="0"/>
    <p:restoredTop sz="94660"/>
  </p:normalViewPr>
  <p:slideViewPr>
    <p:cSldViewPr>
      <p:cViewPr varScale="1">
        <p:scale>
          <a:sx n="56" d="100"/>
          <a:sy n="56" d="100"/>
        </p:scale>
        <p:origin x="-90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509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3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075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253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934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914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65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45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628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84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242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E0877-6E44-437D-B51D-97671FB2B51E}" type="datetimeFigureOut">
              <a:rPr lang="fr-FR" smtClean="0"/>
              <a:t>26/06/2018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F1F74-0924-4B0E-8C31-F1E5FF2605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219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6.jpg"/><Relationship Id="rId18" Type="http://schemas.openxmlformats.org/officeDocument/2006/relationships/slide" Target="slide10.xml"/><Relationship Id="rId3" Type="http://schemas.openxmlformats.org/officeDocument/2006/relationships/image" Target="../media/image1.jpg"/><Relationship Id="rId21" Type="http://schemas.openxmlformats.org/officeDocument/2006/relationships/image" Target="../media/image10.jpg"/><Relationship Id="rId7" Type="http://schemas.openxmlformats.org/officeDocument/2006/relationships/image" Target="../media/image3.jpg"/><Relationship Id="rId12" Type="http://schemas.openxmlformats.org/officeDocument/2006/relationships/slide" Target="slide7.xml"/><Relationship Id="rId17" Type="http://schemas.openxmlformats.org/officeDocument/2006/relationships/image" Target="../media/image8.jpg"/><Relationship Id="rId2" Type="http://schemas.openxmlformats.org/officeDocument/2006/relationships/slide" Target="slide2.xml"/><Relationship Id="rId16" Type="http://schemas.openxmlformats.org/officeDocument/2006/relationships/slide" Target="slide9.xml"/><Relationship Id="rId20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image" Target="../media/image5.jpg"/><Relationship Id="rId5" Type="http://schemas.openxmlformats.org/officeDocument/2006/relationships/image" Target="../media/image2.jpg"/><Relationship Id="rId15" Type="http://schemas.openxmlformats.org/officeDocument/2006/relationships/image" Target="../media/image7.jpg"/><Relationship Id="rId23" Type="http://schemas.openxmlformats.org/officeDocument/2006/relationships/slide" Target="slide12.xml"/><Relationship Id="rId10" Type="http://schemas.openxmlformats.org/officeDocument/2006/relationships/slide" Target="slide6.xml"/><Relationship Id="rId19" Type="http://schemas.openxmlformats.org/officeDocument/2006/relationships/image" Target="../media/image9.jpg"/><Relationship Id="rId4" Type="http://schemas.openxmlformats.org/officeDocument/2006/relationships/slide" Target="slide3.xml"/><Relationship Id="rId9" Type="http://schemas.openxmlformats.org/officeDocument/2006/relationships/image" Target="../media/image4.jpg"/><Relationship Id="rId14" Type="http://schemas.openxmlformats.org/officeDocument/2006/relationships/slide" Target="slide8.xml"/><Relationship Id="rId22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4704"/>
            <a:ext cx="1944216" cy="1458162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3" name="Imag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24704"/>
            <a:ext cx="1944216" cy="1458162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4" name="Image 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24704"/>
            <a:ext cx="1944216" cy="1458162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5" name="Image 4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24704"/>
            <a:ext cx="1944216" cy="1458162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6" name="Image 5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44824"/>
            <a:ext cx="1944216" cy="1471825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7" name="Image 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501008"/>
            <a:ext cx="1944216" cy="1471825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8" name="Image 7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20" y="5157192"/>
            <a:ext cx="1946176" cy="1471825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9" name="Image 8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844823"/>
            <a:ext cx="1936696" cy="1471825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10" name="Image 9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501008"/>
            <a:ext cx="1944216" cy="1471825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11" name="Image 10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776" y="5140776"/>
            <a:ext cx="1946176" cy="1478329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806" y="2521944"/>
            <a:ext cx="2331318" cy="74548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357131" y="3267424"/>
            <a:ext cx="4303101" cy="20005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CA" sz="40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</a:p>
          <a:p>
            <a:pPr algn="ctr"/>
            <a:r>
              <a:rPr lang="fr-CA" sz="4000" b="1" i="1" cap="none" spc="0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Quelques Châteaux</a:t>
            </a:r>
          </a:p>
          <a:p>
            <a:pPr algn="ctr"/>
            <a:r>
              <a:rPr lang="fr-CA" sz="44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Canadien</a:t>
            </a:r>
            <a:endParaRPr lang="fr-FR" sz="4400" b="1" i="1" cap="none" spc="0" dirty="0">
              <a:ln w="11430"/>
              <a:solidFill>
                <a:srgbClr val="6600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555776" y="5115632"/>
            <a:ext cx="431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 smtClean="0">
                <a:solidFill>
                  <a:srgbClr val="7030A0"/>
                </a:solidFill>
              </a:rPr>
              <a:t>Pour explication  -- click sur la</a:t>
            </a:r>
          </a:p>
          <a:p>
            <a:r>
              <a:rPr lang="fr-CA" sz="2400" b="1" dirty="0">
                <a:solidFill>
                  <a:srgbClr val="7030A0"/>
                </a:solidFill>
              </a:rPr>
              <a:t> </a:t>
            </a:r>
            <a:r>
              <a:rPr lang="fr-CA" sz="2400" b="1" dirty="0" smtClean="0">
                <a:solidFill>
                  <a:srgbClr val="7030A0"/>
                </a:solidFill>
              </a:rPr>
              <a:t>                                          photo</a:t>
            </a:r>
            <a:endParaRPr lang="fr-FR" sz="2400" b="1" dirty="0">
              <a:solidFill>
                <a:srgbClr val="7030A0"/>
              </a:solidFill>
            </a:endParaRPr>
          </a:p>
        </p:txBody>
      </p:sp>
      <p:sp>
        <p:nvSpPr>
          <p:cNvPr id="16" name="ZoneTexte 15">
            <a:hlinkClick r:id="rId23" action="ppaction://hlinksldjump"/>
          </p:cNvPr>
          <p:cNvSpPr txBox="1"/>
          <p:nvPr/>
        </p:nvSpPr>
        <p:spPr>
          <a:xfrm>
            <a:off x="3910397" y="6041431"/>
            <a:ext cx="1224136" cy="67710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fr-CA" b="1" dirty="0" smtClean="0">
                <a:solidFill>
                  <a:srgbClr val="7030A0"/>
                </a:solidFill>
              </a:rPr>
              <a:t>     Pour  </a:t>
            </a:r>
            <a:r>
              <a:rPr lang="fr-CA" sz="2000" b="1" dirty="0">
                <a:solidFill>
                  <a:srgbClr val="7030A0"/>
                </a:solidFill>
              </a:rPr>
              <a:t>t</a:t>
            </a:r>
            <a:r>
              <a:rPr lang="fr-CA" sz="2000" b="1" dirty="0" smtClean="0">
                <a:solidFill>
                  <a:srgbClr val="7030A0"/>
                </a:solidFill>
              </a:rPr>
              <a:t>erminer</a:t>
            </a:r>
            <a:endParaRPr lang="fr-FR" sz="2000" b="1" dirty="0">
              <a:solidFill>
                <a:srgbClr val="7030A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370914" y="2944259"/>
            <a:ext cx="43031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CA" sz="4000" b="1" i="1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Quelques Châteaux</a:t>
            </a:r>
          </a:p>
          <a:p>
            <a:pPr algn="ctr"/>
            <a:r>
              <a:rPr lang="fr-CA" sz="4000" b="1" i="1" cap="none" spc="0" dirty="0" smtClean="0">
                <a:ln w="11430"/>
                <a:solidFill>
                  <a:srgbClr val="66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Canadien</a:t>
            </a:r>
            <a:endParaRPr lang="fr-FR" sz="4000" b="1" i="1" cap="none" spc="0" dirty="0">
              <a:ln w="11430"/>
              <a:solidFill>
                <a:srgbClr val="6600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464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6" fill="hold">
                                          <p:stCondLst>
                                            <p:cond delay="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" decel="50000" autoRev="1" fill="hold">
                                          <p:stCondLst>
                                            <p:cond delay="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4" fill="hold">
                                          <p:stCondLst>
                                            <p:cond delay="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8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8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3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8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3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8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3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800"/>
                            </p:stCondLst>
                            <p:childTnLst>
                              <p:par>
                                <p:cTn id="8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8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8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3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6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504" y="52477"/>
            <a:ext cx="68407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b="1" dirty="0" smtClean="0"/>
              <a:t>Fairmont </a:t>
            </a:r>
            <a:r>
              <a:rPr lang="fr-CA" sz="2400" b="1" dirty="0" smtClean="0"/>
              <a:t>Empress,</a:t>
            </a:r>
            <a:r>
              <a:rPr lang="fr-CA" sz="2000" b="1" dirty="0" smtClean="0"/>
              <a:t> Vancouver Island, Colombie-Britannique</a:t>
            </a:r>
          </a:p>
          <a:p>
            <a:r>
              <a:rPr lang="fr-CA" sz="2000" b="1" dirty="0" smtClean="0"/>
              <a:t>     Les châteaux évoquent l'héritage européen du Canada.   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Ouvert en 1908 dans le centre de Victoria, l'Empress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                                       est un hôtel de 464 chambres.</a:t>
            </a:r>
            <a:endParaRPr lang="fr-CA" sz="2000" b="1" dirty="0"/>
          </a:p>
        </p:txBody>
      </p:sp>
      <p:pic>
        <p:nvPicPr>
          <p:cNvPr id="6" name="Imag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769260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75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19672" y="116632"/>
            <a:ext cx="59046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b="1" dirty="0" smtClean="0"/>
              <a:t>             </a:t>
            </a:r>
            <a:r>
              <a:rPr lang="fr-CA" sz="2400" b="1" dirty="0" smtClean="0"/>
              <a:t>Château </a:t>
            </a:r>
            <a:r>
              <a:rPr lang="fr-CA" sz="2400" b="1" dirty="0" err="1" smtClean="0"/>
              <a:t>Dundurn</a:t>
            </a:r>
            <a:r>
              <a:rPr lang="fr-CA" sz="2000" b="1" dirty="0" smtClean="0"/>
              <a:t>, Hamilton, Ontario</a:t>
            </a:r>
          </a:p>
          <a:p>
            <a:r>
              <a:rPr lang="fr-CA" sz="2000" b="1" dirty="0" smtClean="0"/>
              <a:t>Ce château de style italien de 40 pièces fut érigé dans </a:t>
            </a:r>
          </a:p>
          <a:p>
            <a:r>
              <a:rPr lang="fr-CA" sz="2000" b="1" dirty="0" smtClean="0"/>
              <a:t>                                    les années 1830. </a:t>
            </a:r>
          </a:p>
          <a:p>
            <a:r>
              <a:rPr lang="fr-CA" sz="2000" b="1" dirty="0" smtClean="0"/>
              <a:t>                          C'est aujourd'hui un musée.</a:t>
            </a:r>
            <a:endParaRPr lang="fr-CA" sz="2000" b="1" dirty="0"/>
          </a:p>
        </p:txBody>
      </p:sp>
      <p:pic>
        <p:nvPicPr>
          <p:cNvPr id="6" name="Imag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769260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48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3568" y="188640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b="1" dirty="0" smtClean="0"/>
              <a:t>     Fairmont  </a:t>
            </a:r>
            <a:r>
              <a:rPr lang="fr-CA" sz="2400" b="1" dirty="0" smtClean="0"/>
              <a:t>Château Lake Louise</a:t>
            </a:r>
            <a:r>
              <a:rPr lang="fr-CA" sz="2000" b="1" dirty="0" smtClean="0"/>
              <a:t>, Parc national de Banff, Alberta</a:t>
            </a:r>
          </a:p>
          <a:p>
            <a:r>
              <a:rPr lang="fr-CA" sz="2000" b="1" dirty="0" smtClean="0"/>
              <a:t>À l'ombre du glacier Victoria, cet hôtel est situé au </a:t>
            </a:r>
            <a:r>
              <a:rPr lang="fr-CA" sz="2000" b="1" dirty="0" err="1" smtClean="0"/>
              <a:t>coeur</a:t>
            </a:r>
            <a:r>
              <a:rPr lang="fr-CA" sz="2000" b="1" dirty="0" smtClean="0"/>
              <a:t> des Rocheuses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                                                       canadiennes.</a:t>
            </a:r>
            <a:endParaRPr lang="fr-CA" sz="2000" b="1" dirty="0"/>
          </a:p>
        </p:txBody>
      </p:sp>
      <p:pic>
        <p:nvPicPr>
          <p:cNvPr id="6" name="Imag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6016281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55976" y="116632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sz="2000" b="1" dirty="0" smtClean="0"/>
              <a:t>            Château </a:t>
            </a:r>
            <a:r>
              <a:rPr lang="fr-CA" sz="2000" b="1" dirty="0" err="1" smtClean="0"/>
              <a:t>Craigdarrock</a:t>
            </a:r>
            <a:r>
              <a:rPr lang="fr-CA" sz="2000" b="1" dirty="0" smtClean="0"/>
              <a:t>, Victoria,   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                 Colombie-Britannique</a:t>
            </a:r>
          </a:p>
          <a:p>
            <a:r>
              <a:rPr lang="fr-CA" sz="2000" b="1" dirty="0" smtClean="0"/>
              <a:t>      Construit en 1887 sur une montagne 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surplombant Victoria, le château recrée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                               la vie des années 1890.</a:t>
            </a:r>
            <a:endParaRPr lang="fr-CA" sz="2000" b="1" dirty="0"/>
          </a:p>
        </p:txBody>
      </p:sp>
      <p:pic>
        <p:nvPicPr>
          <p:cNvPr id="5" name="Imag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915" y="5999348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46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1520" y="116632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b="1" dirty="0" smtClean="0">
                <a:solidFill>
                  <a:schemeClr val="bg1"/>
                </a:solidFill>
              </a:rPr>
              <a:t>                                Fairmont  </a:t>
            </a:r>
            <a:r>
              <a:rPr lang="fr-CA" sz="2400" b="1" dirty="0" smtClean="0">
                <a:solidFill>
                  <a:schemeClr val="bg1"/>
                </a:solidFill>
              </a:rPr>
              <a:t>Château Laurier</a:t>
            </a:r>
            <a:r>
              <a:rPr lang="fr-CA" sz="2000" b="1" dirty="0" smtClean="0">
                <a:solidFill>
                  <a:schemeClr val="bg1"/>
                </a:solidFill>
              </a:rPr>
              <a:t>,  Ottawa, Ontario</a:t>
            </a:r>
          </a:p>
          <a:p>
            <a:r>
              <a:rPr lang="fr-CA" sz="2000" b="1" dirty="0" smtClean="0">
                <a:solidFill>
                  <a:schemeClr val="bg1"/>
                </a:solidFill>
              </a:rPr>
              <a:t>  Ouvert depuis 1912, cet hôtel de luxe est considéré la troisième chambre du  </a:t>
            </a:r>
          </a:p>
          <a:p>
            <a:r>
              <a:rPr lang="fr-CA" sz="2000" b="1" dirty="0">
                <a:solidFill>
                  <a:schemeClr val="bg1"/>
                </a:solidFill>
              </a:rPr>
              <a:t> </a:t>
            </a:r>
            <a:r>
              <a:rPr lang="fr-CA" sz="2000" b="1" dirty="0" smtClean="0">
                <a:solidFill>
                  <a:schemeClr val="bg1"/>
                </a:solidFill>
              </a:rPr>
              <a:t>                                                               Parlement .</a:t>
            </a:r>
            <a:endParaRPr lang="fr-CA" sz="20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033215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4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5536" y="116632"/>
            <a:ext cx="85689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b="1" dirty="0" smtClean="0"/>
              <a:t>                                            </a:t>
            </a:r>
            <a:r>
              <a:rPr lang="fr-CA" sz="2400" b="1" dirty="0" smtClean="0"/>
              <a:t>Place </a:t>
            </a:r>
            <a:r>
              <a:rPr lang="fr-CA" sz="2400" b="1" dirty="0" err="1" smtClean="0"/>
              <a:t>Viger</a:t>
            </a:r>
            <a:r>
              <a:rPr lang="fr-CA" sz="2000" b="1" dirty="0" smtClean="0"/>
              <a:t>, Montréal, Québec</a:t>
            </a:r>
          </a:p>
          <a:p>
            <a:r>
              <a:rPr lang="fr-CA" sz="2000" b="1" dirty="0" smtClean="0"/>
              <a:t>Ce fut un grand hôtel et une gare. Elle sera convertie en résidences et bureaux.</a:t>
            </a:r>
            <a:endParaRPr lang="fr-CA" sz="2000" b="1" dirty="0"/>
          </a:p>
        </p:txBody>
      </p:sp>
      <p:pic>
        <p:nvPicPr>
          <p:cNvPr id="7" name="Image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021288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6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7544" y="188640"/>
            <a:ext cx="62646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b="1" dirty="0" smtClean="0"/>
              <a:t>                Château </a:t>
            </a:r>
            <a:r>
              <a:rPr lang="fr-CA" sz="2400" b="1" dirty="0" err="1" smtClean="0"/>
              <a:t>Loma</a:t>
            </a:r>
            <a:r>
              <a:rPr lang="fr-CA" sz="2000" b="1" dirty="0" smtClean="0"/>
              <a:t>, Toronto, Ontario</a:t>
            </a:r>
          </a:p>
          <a:p>
            <a:r>
              <a:rPr lang="fr-CA" sz="2000" b="1" dirty="0" smtClean="0"/>
              <a:t>Complété en 1914, Casa </a:t>
            </a:r>
            <a:r>
              <a:rPr lang="fr-CA" sz="2000" b="1" dirty="0" err="1" smtClean="0"/>
              <a:t>Loma</a:t>
            </a:r>
            <a:r>
              <a:rPr lang="fr-CA" sz="2000" b="1" dirty="0" smtClean="0"/>
              <a:t> est l'une des attractions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                            populaires de Toronto.</a:t>
            </a:r>
            <a:endParaRPr lang="fr-CA" sz="2000" b="1" dirty="0"/>
          </a:p>
        </p:txBody>
      </p:sp>
      <p:pic>
        <p:nvPicPr>
          <p:cNvPr id="6" name="Imag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6165304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36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6672" y="116632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b="1" dirty="0" smtClean="0"/>
              <a:t>                Fairmont Le  </a:t>
            </a:r>
            <a:r>
              <a:rPr lang="fr-CA" sz="2400" b="1" dirty="0" smtClean="0"/>
              <a:t>Château Frontenac</a:t>
            </a:r>
            <a:r>
              <a:rPr lang="fr-CA" sz="2000" b="1" dirty="0" smtClean="0"/>
              <a:t>,  Québec, Québec</a:t>
            </a:r>
          </a:p>
          <a:p>
            <a:r>
              <a:rPr lang="fr-CA" sz="2000" b="1" dirty="0" smtClean="0"/>
              <a:t>Idéalement situé dans les murs du Vieux-Québec, c'est l'un des hôtels les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                                         plus connus     au monde.</a:t>
            </a:r>
            <a:endParaRPr lang="fr-CA" sz="2000" b="1" dirty="0"/>
          </a:p>
        </p:txBody>
      </p:sp>
      <p:pic>
        <p:nvPicPr>
          <p:cNvPr id="6" name="Imag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6033215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4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7544" y="116632"/>
            <a:ext cx="8208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b="1" dirty="0" smtClean="0"/>
              <a:t>             Château </a:t>
            </a:r>
            <a:r>
              <a:rPr lang="fr-CA" sz="2400" b="1" dirty="0" err="1" smtClean="0"/>
              <a:t>Hatley</a:t>
            </a:r>
            <a:r>
              <a:rPr lang="fr-CA" sz="2400" b="1" dirty="0" smtClean="0"/>
              <a:t> Park</a:t>
            </a:r>
            <a:r>
              <a:rPr lang="fr-CA" sz="2000" b="1" dirty="0" smtClean="0"/>
              <a:t>,  </a:t>
            </a:r>
            <a:r>
              <a:rPr lang="fr-CA" sz="2000" b="1" dirty="0" err="1" smtClean="0"/>
              <a:t>Colwood</a:t>
            </a:r>
            <a:r>
              <a:rPr lang="fr-CA" sz="2000" b="1" dirty="0" smtClean="0"/>
              <a:t>, Colombie-Britannique</a:t>
            </a:r>
          </a:p>
          <a:p>
            <a:r>
              <a:rPr lang="fr-CA" sz="2000" b="1" dirty="0" smtClean="0"/>
              <a:t>     Le château fut complété en 1908. C'est maintenant un musée dédié au  </a:t>
            </a:r>
          </a:p>
          <a:p>
            <a:r>
              <a:rPr lang="fr-CA" sz="2000" b="1" dirty="0"/>
              <a:t> </a:t>
            </a:r>
            <a:r>
              <a:rPr lang="fr-CA" sz="2000" b="1" dirty="0" smtClean="0"/>
              <a:t>                                          Collège militaire Royal </a:t>
            </a:r>
            <a:r>
              <a:rPr lang="fr-CA" sz="2000" b="1" dirty="0" err="1" smtClean="0"/>
              <a:t>Roads</a:t>
            </a:r>
            <a:endParaRPr lang="fr-CA" sz="2000" b="1" dirty="0"/>
          </a:p>
        </p:txBody>
      </p:sp>
      <p:pic>
        <p:nvPicPr>
          <p:cNvPr id="6" name="Imag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050148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36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88336" y="620688"/>
            <a:ext cx="435597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b="1" dirty="0" smtClean="0">
                <a:solidFill>
                  <a:srgbClr val="FF0000"/>
                </a:solidFill>
              </a:rPr>
              <a:t>     Hôtel Fairmont Banff Springs</a:t>
            </a:r>
            <a:endParaRPr lang="fr-CA" sz="2000" b="1" dirty="0">
              <a:solidFill>
                <a:srgbClr val="FF0000"/>
              </a:solidFill>
            </a:endParaRPr>
          </a:p>
          <a:p>
            <a:r>
              <a:rPr lang="fr-CA" sz="2000" b="1" dirty="0" smtClean="0">
                <a:solidFill>
                  <a:srgbClr val="FF0000"/>
                </a:solidFill>
              </a:rPr>
              <a:t>          Parc national de Banff, Alberta</a:t>
            </a:r>
          </a:p>
          <a:p>
            <a:r>
              <a:rPr lang="fr-CA" sz="2000" b="1" dirty="0" smtClean="0">
                <a:solidFill>
                  <a:srgbClr val="FF0000"/>
                </a:solidFill>
              </a:rPr>
              <a:t>   Cet hôtel de luxe fait partie des sites  </a:t>
            </a:r>
          </a:p>
          <a:p>
            <a:r>
              <a:rPr lang="fr-CA" sz="2000" b="1" dirty="0">
                <a:solidFill>
                  <a:srgbClr val="FF0000"/>
                </a:solidFill>
              </a:rPr>
              <a:t> </a:t>
            </a:r>
            <a:r>
              <a:rPr lang="fr-CA" sz="2000" b="1" dirty="0" smtClean="0">
                <a:solidFill>
                  <a:srgbClr val="FF0000"/>
                </a:solidFill>
              </a:rPr>
              <a:t>historiques nationaux du Canada et de </a:t>
            </a:r>
          </a:p>
          <a:p>
            <a:r>
              <a:rPr lang="fr-CA" sz="2000" b="1" dirty="0">
                <a:solidFill>
                  <a:srgbClr val="FF0000"/>
                </a:solidFill>
              </a:rPr>
              <a:t> </a:t>
            </a:r>
            <a:r>
              <a:rPr lang="fr-CA" sz="2000" b="1" dirty="0" smtClean="0">
                <a:solidFill>
                  <a:srgbClr val="FF0000"/>
                </a:solidFill>
              </a:rPr>
              <a:t>                           l'UNESCO.</a:t>
            </a:r>
            <a:endParaRPr lang="fr-CA" sz="2000" b="1" dirty="0">
              <a:solidFill>
                <a:srgbClr val="FF0000"/>
              </a:solidFill>
            </a:endParaRPr>
          </a:p>
        </p:txBody>
      </p:sp>
      <p:pic>
        <p:nvPicPr>
          <p:cNvPr id="6" name="Imag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144" y="6033215"/>
            <a:ext cx="151216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28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620688"/>
            <a:ext cx="6052866" cy="561662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861048"/>
            <a:ext cx="151447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12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298</Words>
  <Application>Microsoft Office PowerPoint</Application>
  <PresentationFormat>Affichage à l'écran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 Emard</dc:creator>
  <cp:lastModifiedBy>AL Emard</cp:lastModifiedBy>
  <cp:revision>2</cp:revision>
  <dcterms:created xsi:type="dcterms:W3CDTF">2018-06-26T19:23:30Z</dcterms:created>
  <dcterms:modified xsi:type="dcterms:W3CDTF">2018-06-26T20:44:32Z</dcterms:modified>
</cp:coreProperties>
</file>