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58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C6BEA-21B2-4159-9AC7-12FEA6854B93}" type="datetimeFigureOut">
              <a:rPr lang="fr-FR" smtClean="0"/>
              <a:pPr/>
              <a:t>15/01/2019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BE6E7-B3F6-42D5-8A47-0F07F543D05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Maurice\Desktop\la%20galette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Epiphanie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2019</a:t>
            </a:r>
            <a:endParaRPr lang="fr-FR" dirty="0"/>
          </a:p>
        </p:txBody>
      </p:sp>
      <p:pic>
        <p:nvPicPr>
          <p:cNvPr id="4" name="la galett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8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87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89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89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6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7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8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799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7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808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</Words>
  <Application>Microsoft Office PowerPoint</Application>
  <PresentationFormat>Affichage à l'écran (4:3)</PresentationFormat>
  <Paragraphs>2</Paragraphs>
  <Slides>25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Epiphanie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Epiphanie</dc:title>
  <dc:creator>Maurice SCHUH</dc:creator>
  <cp:lastModifiedBy>Maurice SCHUH</cp:lastModifiedBy>
  <cp:revision>5</cp:revision>
  <dcterms:created xsi:type="dcterms:W3CDTF">2019-01-14T18:47:04Z</dcterms:created>
  <dcterms:modified xsi:type="dcterms:W3CDTF">2019-01-15T09:31:31Z</dcterms:modified>
</cp:coreProperties>
</file>