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13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" name="Isabelle Boulay - L'amitié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27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" name="Isabelle Boulay - L'amitié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563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" name="Isabelle Boulay - L'amitié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" name="Isabelle Boulay - L'amitié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195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" name="Isabelle Boulay - L'amitié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094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" name="Isabelle Boulay - L'amitié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338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" name="Isabelle Boulay - L'amitié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92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" name="Isabelle Boulay - L'amitié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3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" name="Isabelle Boulay - L'amitié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62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" name="Isabelle Boulay - L'amitié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09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" name="Isabelle Boulay - L'amitié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955A7-4314-40FF-BEA0-5BA9BAEC924E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B8C1E-F436-4CE4-85DE-259C55364E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604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13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13" name="Isabelle Boulay - L'amitié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Mes </a:t>
            </a:r>
            <a:r>
              <a:rPr lang="fr-FR" dirty="0" err="1" smtClean="0"/>
              <a:t>Créastions</a:t>
            </a:r>
            <a:r>
              <a:rPr lang="fr-FR" dirty="0" smtClean="0"/>
              <a:t> de </a:t>
            </a:r>
            <a:r>
              <a:rPr lang="fr-FR" dirty="0" err="1" smtClean="0"/>
              <a:t>Noêl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2019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2559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  <p:sndAc>
          <p:stSnd>
            <p:snd r:embed="rId2" name="Isabelle Boulay - L'amitié.wav"/>
          </p:stSnd>
        </p:sndAc>
      </p:transition>
    </mc:Choice>
    <mc:Fallback>
      <p:transition spd="slow" advClick="0" advTm="2000">
        <p:wheel spokes="1"/>
        <p:sndAc>
          <p:stSnd>
            <p:snd r:embed="rId2" name="Isabelle Boulay - L'amiti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340768"/>
            <a:ext cx="5616623" cy="4032448"/>
          </a:xfrm>
          <a:prstGeom prst="rect">
            <a:avLst/>
          </a:prstGeom>
        </p:spPr>
      </p:pic>
      <p:sp>
        <p:nvSpPr>
          <p:cNvPr id="3" name="Rectangle à coins arrondis 2"/>
          <p:cNvSpPr/>
          <p:nvPr/>
        </p:nvSpPr>
        <p:spPr>
          <a:xfrm>
            <a:off x="251520" y="548680"/>
            <a:ext cx="230425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2018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8768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</p:transition>
    </mc:Choice>
    <mc:Fallback>
      <p:transition spd="slow" advClick="0" advTm="2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457200"/>
            <a:ext cx="8572500" cy="5943600"/>
          </a:xfrm>
          <a:prstGeom prst="rect">
            <a:avLst/>
          </a:prstGeom>
        </p:spPr>
      </p:pic>
      <p:sp>
        <p:nvSpPr>
          <p:cNvPr id="3" name="Émoticône 2"/>
          <p:cNvSpPr/>
          <p:nvPr/>
        </p:nvSpPr>
        <p:spPr>
          <a:xfrm>
            <a:off x="-1332656" y="548680"/>
            <a:ext cx="1332656" cy="1800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07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</p:transition>
    </mc:Choice>
    <mc:Fallback>
      <p:transition spd="slow" advClick="0" advTm="2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2116836"/>
            <a:ext cx="4114800" cy="2624328"/>
          </a:xfrm>
          <a:prstGeom prst="rect">
            <a:avLst/>
          </a:prstGeom>
        </p:spPr>
      </p:pic>
      <p:sp>
        <p:nvSpPr>
          <p:cNvPr id="3" name="Explosion 2 2"/>
          <p:cNvSpPr/>
          <p:nvPr/>
        </p:nvSpPr>
        <p:spPr>
          <a:xfrm>
            <a:off x="395536" y="404664"/>
            <a:ext cx="1872208" cy="158417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2018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5812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</p:transition>
    </mc:Choice>
    <mc:Fallback>
      <p:transition spd="slow" advClick="0" advTm="2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384" y="1556792"/>
            <a:ext cx="4936944" cy="316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825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</p:transition>
    </mc:Choice>
    <mc:Fallback>
      <p:transition spd="slow" advClick="0" advTm="2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077" y="2012077"/>
            <a:ext cx="4153846" cy="2833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322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</p:transition>
    </mc:Choice>
    <mc:Fallback>
      <p:transition spd="slow" advClick="0" advTm="2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361950"/>
            <a:ext cx="8572500" cy="613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417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wheel spokes="1"/>
      </p:transition>
    </mc:Choice>
    <mc:Fallback>
      <p:transition spd="slow" advClick="0" advTm="2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tiquette 1"/>
          <p:cNvSpPr/>
          <p:nvPr/>
        </p:nvSpPr>
        <p:spPr>
          <a:xfrm>
            <a:off x="1547664" y="1484784"/>
            <a:ext cx="6840760" cy="3960440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726" y="2060848"/>
            <a:ext cx="4680520" cy="3014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362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2000">
        <p14:prism isInverted="1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e 2"/>
          <p:cNvSpPr/>
          <p:nvPr/>
        </p:nvSpPr>
        <p:spPr>
          <a:xfrm>
            <a:off x="1547664" y="1844824"/>
            <a:ext cx="7200800" cy="338437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2018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124702"/>
            <a:ext cx="3978462" cy="282461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763688" y="2492896"/>
            <a:ext cx="868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2018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4871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2000">
        <p14:prism isContent="1" isInverted="1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1043608" y="1916832"/>
            <a:ext cx="7416824" cy="389838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449099"/>
            <a:ext cx="4153846" cy="283384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051720" y="386602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2018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60635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2000">
        <p14:flash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10</Words>
  <Application>Microsoft Office PowerPoint</Application>
  <PresentationFormat>Affichage à l'écran (4:3)</PresentationFormat>
  <Paragraphs>7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Mes Créastions de Noêl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Mes Créstions de Noêl</dc:title>
  <dc:creator>nora</dc:creator>
  <cp:lastModifiedBy>nora</cp:lastModifiedBy>
  <cp:revision>5</cp:revision>
  <dcterms:created xsi:type="dcterms:W3CDTF">2019-01-07T12:47:18Z</dcterms:created>
  <dcterms:modified xsi:type="dcterms:W3CDTF">2019-01-07T13:31:16Z</dcterms:modified>
</cp:coreProperties>
</file>