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3" r:id="rId3"/>
    <p:sldId id="259" r:id="rId4"/>
    <p:sldId id="315" r:id="rId5"/>
    <p:sldId id="268" r:id="rId6"/>
    <p:sldId id="260" r:id="rId7"/>
    <p:sldId id="275" r:id="rId8"/>
    <p:sldId id="272" r:id="rId9"/>
    <p:sldId id="261" r:id="rId10"/>
    <p:sldId id="319" r:id="rId11"/>
    <p:sldId id="266" r:id="rId12"/>
    <p:sldId id="276" r:id="rId13"/>
    <p:sldId id="279" r:id="rId14"/>
    <p:sldId id="273" r:id="rId15"/>
    <p:sldId id="269" r:id="rId16"/>
    <p:sldId id="318" r:id="rId17"/>
    <p:sldId id="271" r:id="rId18"/>
    <p:sldId id="290" r:id="rId19"/>
    <p:sldId id="270" r:id="rId20"/>
    <p:sldId id="278" r:id="rId21"/>
    <p:sldId id="291" r:id="rId22"/>
    <p:sldId id="301" r:id="rId23"/>
    <p:sldId id="264" r:id="rId24"/>
    <p:sldId id="297" r:id="rId25"/>
    <p:sldId id="296" r:id="rId26"/>
    <p:sldId id="285" r:id="rId27"/>
    <p:sldId id="288" r:id="rId28"/>
    <p:sldId id="305" r:id="rId29"/>
    <p:sldId id="294" r:id="rId30"/>
    <p:sldId id="308" r:id="rId31"/>
    <p:sldId id="298" r:id="rId32"/>
    <p:sldId id="302" r:id="rId33"/>
    <p:sldId id="304" r:id="rId34"/>
    <p:sldId id="311" r:id="rId35"/>
    <p:sldId id="310" r:id="rId36"/>
    <p:sldId id="289" r:id="rId37"/>
    <p:sldId id="313" r:id="rId38"/>
    <p:sldId id="306" r:id="rId39"/>
    <p:sldId id="299" r:id="rId40"/>
    <p:sldId id="292" r:id="rId41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gQtZ+zwsfpnm8YSYDljpQ==" hashData="39XGldAuEQXX4HlfctTfRa+zhU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1089F-93D1-47C9-996E-6744D76A22D2}" type="datetimeFigureOut">
              <a:rPr lang="hu-HU" smtClean="0"/>
              <a:pPr/>
              <a:t>2018.10.17.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0A44DB-FB82-43B9-8E46-219973B9C7BA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97687-sepik_1280x800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fallleaves-a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445815" y="515516"/>
            <a:ext cx="885825" cy="685800"/>
          </a:xfrm>
          <a:prstGeom prst="rect">
            <a:avLst/>
          </a:prstGeom>
        </p:spPr>
      </p:pic>
      <p:pic>
        <p:nvPicPr>
          <p:cNvPr id="4" name="Kép 3" descr="fallleaves-u.gif"/>
          <p:cNvPicPr>
            <a:picLocks noChangeAspect="1"/>
          </p:cNvPicPr>
          <p:nvPr/>
        </p:nvPicPr>
        <p:blipFill>
          <a:blip r:embed="rId5" cstate="print">
            <a:lum contrast="10000"/>
          </a:blip>
          <a:stretch>
            <a:fillRect/>
          </a:stretch>
        </p:blipFill>
        <p:spPr>
          <a:xfrm>
            <a:off x="402779" y="1163588"/>
            <a:ext cx="885825" cy="685800"/>
          </a:xfrm>
          <a:prstGeom prst="rect">
            <a:avLst/>
          </a:prstGeom>
        </p:spPr>
      </p:pic>
      <p:pic>
        <p:nvPicPr>
          <p:cNvPr id="5" name="Kép 4" descr="fallleaves-t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402779" y="1849388"/>
            <a:ext cx="885825" cy="685800"/>
          </a:xfrm>
          <a:prstGeom prst="rect">
            <a:avLst/>
          </a:prstGeom>
        </p:spPr>
      </p:pic>
      <p:pic>
        <p:nvPicPr>
          <p:cNvPr id="6" name="Kép 5" descr="fallleaves-u.gif"/>
          <p:cNvPicPr>
            <a:picLocks noChangeAspect="1"/>
          </p:cNvPicPr>
          <p:nvPr/>
        </p:nvPicPr>
        <p:blipFill>
          <a:blip r:embed="rId5" cstate="print">
            <a:lum contrast="10000"/>
          </a:blip>
          <a:stretch>
            <a:fillRect/>
          </a:stretch>
        </p:blipFill>
        <p:spPr>
          <a:xfrm>
            <a:off x="402779" y="2531740"/>
            <a:ext cx="885825" cy="685800"/>
          </a:xfrm>
          <a:prstGeom prst="rect">
            <a:avLst/>
          </a:prstGeom>
        </p:spPr>
      </p:pic>
      <p:pic>
        <p:nvPicPr>
          <p:cNvPr id="7" name="Kép 6" descr="fallleaves-m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402779" y="3217540"/>
            <a:ext cx="885825" cy="685800"/>
          </a:xfrm>
          <a:prstGeom prst="rect">
            <a:avLst/>
          </a:prstGeom>
        </p:spPr>
      </p:pic>
      <p:pic>
        <p:nvPicPr>
          <p:cNvPr id="8" name="Kép 7" descr="fallleaves-n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402779" y="3937620"/>
            <a:ext cx="885825" cy="685800"/>
          </a:xfrm>
          <a:prstGeom prst="rect">
            <a:avLst/>
          </a:prstGeom>
        </p:spPr>
      </p:pic>
      <p:pic>
        <p:nvPicPr>
          <p:cNvPr id="9" name="Kép 8" descr="fallleaves-w.gif"/>
          <p:cNvPicPr>
            <a:picLocks noChangeAspect="1"/>
          </p:cNvPicPr>
          <p:nvPr/>
        </p:nvPicPr>
        <p:blipFill>
          <a:blip r:embed="rId9" cstate="print">
            <a:lum contrast="10000"/>
          </a:blip>
          <a:stretch>
            <a:fillRect/>
          </a:stretch>
        </p:blipFill>
        <p:spPr>
          <a:xfrm>
            <a:off x="7452320" y="841276"/>
            <a:ext cx="885825" cy="685800"/>
          </a:xfrm>
          <a:prstGeom prst="rect">
            <a:avLst/>
          </a:prstGeom>
        </p:spPr>
      </p:pic>
      <p:pic>
        <p:nvPicPr>
          <p:cNvPr id="10" name="Kép 9" descr="fallleaves-i.gif"/>
          <p:cNvPicPr>
            <a:picLocks noChangeAspect="1"/>
          </p:cNvPicPr>
          <p:nvPr/>
        </p:nvPicPr>
        <p:blipFill>
          <a:blip r:embed="rId10" cstate="print">
            <a:lum contrast="10000"/>
          </a:blip>
          <a:stretch>
            <a:fillRect/>
          </a:stretch>
        </p:blipFill>
        <p:spPr>
          <a:xfrm>
            <a:off x="7524328" y="1561356"/>
            <a:ext cx="885825" cy="685800"/>
          </a:xfrm>
          <a:prstGeom prst="rect">
            <a:avLst/>
          </a:prstGeom>
        </p:spPr>
      </p:pic>
      <p:pic>
        <p:nvPicPr>
          <p:cNvPr id="11" name="Kép 10" descr="fallleaves-n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7524328" y="2281436"/>
            <a:ext cx="885825" cy="685800"/>
          </a:xfrm>
          <a:prstGeom prst="rect">
            <a:avLst/>
          </a:prstGeom>
        </p:spPr>
      </p:pic>
      <p:pic>
        <p:nvPicPr>
          <p:cNvPr id="12" name="Kép 11" descr="fallleaves-e.gif"/>
          <p:cNvPicPr>
            <a:picLocks noChangeAspect="1"/>
          </p:cNvPicPr>
          <p:nvPr/>
        </p:nvPicPr>
        <p:blipFill>
          <a:blip r:embed="rId11" cstate="print">
            <a:lum contrast="10000"/>
          </a:blip>
          <a:stretch>
            <a:fillRect/>
          </a:stretch>
        </p:blipFill>
        <p:spPr>
          <a:xfrm>
            <a:off x="7524328" y="2967236"/>
            <a:ext cx="885825" cy="685800"/>
          </a:xfrm>
          <a:prstGeom prst="rect">
            <a:avLst/>
          </a:prstGeom>
        </p:spPr>
      </p:pic>
    </p:spTree>
  </p:cSld>
  <p:clrMapOvr>
    <a:masterClrMapping/>
  </p:clrMapOvr>
  <p:transition spd="slow" advTm="6000">
    <p:checker/>
    <p:sndAc>
      <p:stSnd>
        <p:snd r:embed="rId2" name="Henry Mancini - Lara's The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9382.jpg"/>
          <p:cNvPicPr>
            <a:picLocks noChangeAspect="1"/>
          </p:cNvPicPr>
          <p:nvPr/>
        </p:nvPicPr>
        <p:blipFill>
          <a:blip r:embed="rId2" cstate="print"/>
          <a:srcRect r="59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Girls___Beautyful_Girls_Beautiful_blue-eyed_girl_with_a_glass_of_red_wine_in_her_hand_116124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tock_000014132520Large-1024x68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3013-svetik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Girls___Beautyful_Girls_Beautiful_girl_with_a_glass_of_wine_123968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7678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wine-1600x106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Girls___Beautyful_Girls_Spectacular_brunette_with_a_glass_of_red_wine_124986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e-menu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93747-svetik.jpg"/>
          <p:cNvPicPr>
            <a:picLocks noChangeAspect="1"/>
          </p:cNvPicPr>
          <p:nvPr/>
        </p:nvPicPr>
        <p:blipFill>
          <a:blip r:embed="rId2" cstate="print"/>
          <a:srcRect t="9248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9148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7143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ese-grapes-wine-bread-syr-vino-vinograd-khleb-bokal-listi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5110-Kyc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2180" b="968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ovenc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_wine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854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_young_woman_beauty_model_hair_hairstyle_beautiful-1058435.jpg!d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3514716505_2891cf754f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60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41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lass-of-wine-glass-tasting-wom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ill-life_Wine_Melons_Sorbus_Jug_container_539373_1280x93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026" b="10569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87247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7411" b="7411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ok-smile-win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tock-516288916-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6240" b="59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5175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16-fal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4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no-krasnoe-vinogradnik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3780" r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dex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980" b="110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e_Brown_haired_Sitting_Stemware_Wicker_basket_521673_1280x853.jpg"/>
          <p:cNvPicPr>
            <a:picLocks noChangeAspect="1"/>
          </p:cNvPicPr>
          <p:nvPr/>
        </p:nvPicPr>
        <p:blipFill>
          <a:blip r:embed="rId2" cstate="print"/>
          <a:srcRect t="55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szi-csendelet-szolo-bor-naplement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zoloultetveny-szolo-sajt-bor-osz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ka-p-blonde-wine-beaker-dress-black-look-seduction-wish-d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e-06_web-2-1200x12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409" b="33071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e_red_wallpaper_017.jpg"/>
          <p:cNvPicPr>
            <a:picLocks noChangeAspect="1"/>
          </p:cNvPicPr>
          <p:nvPr/>
        </p:nvPicPr>
        <p:blipFill>
          <a:blip r:embed="rId2" cstate="print"/>
          <a:srcRect l="1314" t="2089" r="1314" b="208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ll-win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1890" b="425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e-Folly-Cork-Background-Desktop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orosbor-otello-szolobo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Who_Like_Win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020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l_fullxfull.1303623806_8gk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3429000" y="0"/>
            <a:ext cx="5715000" cy="5715000"/>
          </a:xfrm>
          <a:prstGeom prst="rect">
            <a:avLst/>
          </a:prstGeom>
        </p:spPr>
      </p:pic>
      <p:pic>
        <p:nvPicPr>
          <p:cNvPr id="3" name="Kép 2" descr="aláírá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2497460"/>
            <a:ext cx="1036320" cy="769144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175240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0" y="0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20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6</Words>
  <Application>Microsoft Office PowerPoint</Application>
  <PresentationFormat>Diavetítés a képernyőre (16:10 oldalarány)</PresentationFormat>
  <Paragraphs>2</Paragraphs>
  <Slides>40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17</cp:revision>
  <dcterms:created xsi:type="dcterms:W3CDTF">2018-10-14T04:45:50Z</dcterms:created>
  <dcterms:modified xsi:type="dcterms:W3CDTF">2018-10-17T05:17:14Z</dcterms:modified>
</cp:coreProperties>
</file>