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45"/>
  </p:notesMasterIdLst>
  <p:sldIdLst>
    <p:sldId id="434" r:id="rId2"/>
    <p:sldId id="395" r:id="rId3"/>
    <p:sldId id="482" r:id="rId4"/>
    <p:sldId id="481" r:id="rId5"/>
    <p:sldId id="470" r:id="rId6"/>
    <p:sldId id="471" r:id="rId7"/>
    <p:sldId id="476" r:id="rId8"/>
    <p:sldId id="472" r:id="rId9"/>
    <p:sldId id="473" r:id="rId10"/>
    <p:sldId id="474" r:id="rId11"/>
    <p:sldId id="484" r:id="rId12"/>
    <p:sldId id="477" r:id="rId13"/>
    <p:sldId id="478" r:id="rId14"/>
    <p:sldId id="485" r:id="rId15"/>
    <p:sldId id="479" r:id="rId16"/>
    <p:sldId id="480" r:id="rId17"/>
    <p:sldId id="483" r:id="rId18"/>
    <p:sldId id="435" r:id="rId19"/>
    <p:sldId id="439" r:id="rId20"/>
    <p:sldId id="441" r:id="rId21"/>
    <p:sldId id="443" r:id="rId22"/>
    <p:sldId id="444" r:id="rId23"/>
    <p:sldId id="445" r:id="rId24"/>
    <p:sldId id="446" r:id="rId25"/>
    <p:sldId id="449" r:id="rId26"/>
    <p:sldId id="450" r:id="rId27"/>
    <p:sldId id="451" r:id="rId28"/>
    <p:sldId id="453" r:id="rId29"/>
    <p:sldId id="454" r:id="rId30"/>
    <p:sldId id="455" r:id="rId31"/>
    <p:sldId id="456" r:id="rId32"/>
    <p:sldId id="457" r:id="rId33"/>
    <p:sldId id="458" r:id="rId34"/>
    <p:sldId id="460" r:id="rId35"/>
    <p:sldId id="461" r:id="rId36"/>
    <p:sldId id="462" r:id="rId37"/>
    <p:sldId id="463" r:id="rId38"/>
    <p:sldId id="464" r:id="rId39"/>
    <p:sldId id="465" r:id="rId40"/>
    <p:sldId id="466" r:id="rId41"/>
    <p:sldId id="467" r:id="rId42"/>
    <p:sldId id="468" r:id="rId43"/>
    <p:sldId id="469" r:id="rId44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7pZHL6+20kuP3/aGTAf+Q==" hashData="qK7fFBhLqS3oNfL+G2ccaYM5hX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99FF"/>
    <a:srgbClr val="0B25E3"/>
    <a:srgbClr val="000000"/>
    <a:srgbClr val="990099"/>
    <a:srgbClr val="090240"/>
    <a:srgbClr val="12037D"/>
    <a:srgbClr val="FF9900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883" y="-67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825026B-FD01-44E6-B0C5-B36A303CFE53}" type="datetimeFigureOut">
              <a:rPr lang="fr-FR"/>
              <a:pPr>
                <a:defRPr/>
              </a:pPr>
              <a:t>27/09/2018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137B807-B28A-4FB0-9806-37598153A2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11258-1C87-44C7-9BD4-721B2536B3E3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9F498D-010D-4756-9A10-295A34EBB7E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452E8-A32B-41B0-9C73-51F8F9390D43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59282-E370-4BD6-80F2-6DDBEB104D7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AEA2CB-AA2C-4AEB-AA75-7D159D00AE15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CF050-07FF-46A4-B7A2-C2F72D6052A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2C3766-DFDD-4ACC-86DD-7A74579AC435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52F09A-0472-4117-948F-FD8EC2A10C2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F5E4A1-6D51-4930-A823-EE816ED22C88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512686-CD18-40CC-8CDE-717AD286708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161977-8A8D-4BC0-A4EC-F87B3AADE09F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DE4E7-542A-434B-BF71-6EE4FED3B92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31E66-D710-41FB-B0FC-324078E56FC3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9B4AC7-9A13-4095-A0C9-EA4E16FC4DE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9EFAB-E183-45A7-B40B-3C3D6B9B068C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069FB-D698-40A6-8CE9-03527324556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7483B-C379-4DB3-BD34-C0A2BAF32118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C6162C-F26D-4D68-91E8-6E516210457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CC3053-54CD-4981-A8FA-AD7E311D556C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6C0DA-64A6-4D35-885F-F4394FE9373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4C92F5-AB8E-44DF-A218-E4F14A3B2648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E3D48-7B6A-42A9-AFC8-0AD6FF38EC9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991BF99-A505-4099-93E8-BFEBE7F38FF1}" type="datetime1">
              <a:rPr lang="it-IT"/>
              <a:pPr>
                <a:defRPr/>
              </a:pPr>
              <a:t>27/09/2018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286D87D-162F-4EA9-B1C1-BAE45BE622F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4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Image6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3" descr=".032 (4)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2880667" cy="827137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Jardin </a:t>
            </a:r>
            <a:endParaRPr lang="fr-FR" sz="1400" b="1" i="1" dirty="0" smtClean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r>
              <a:rPr lang="fr-FR" sz="14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Villa </a:t>
            </a:r>
            <a:r>
              <a:rPr lang="fr-FR" sz="14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Maria Serena</a:t>
            </a:r>
          </a:p>
          <a:p>
            <a:pPr algn="ctr" eaLnBrk="1" hangingPunct="1">
              <a:defRPr/>
            </a:pPr>
            <a:r>
              <a:rPr lang="fr-FR" sz="14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Menton</a:t>
            </a:r>
            <a:endParaRPr lang="fr-FR" sz="1400" b="1" i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736651" y="0"/>
            <a:ext cx="1368499" cy="827137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2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</a:t>
            </a:r>
          </a:p>
          <a:p>
            <a:pPr algn="ctr" eaLnBrk="1" hangingPunct="1">
              <a:defRPr/>
            </a:pPr>
            <a:r>
              <a:rPr lang="fr-FR" sz="12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Aldo</a:t>
            </a:r>
            <a:endParaRPr lang="fr-FR" sz="1200" b="1" i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944563" y="2772172"/>
            <a:ext cx="2304257" cy="467916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2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Auto  &amp;  Music</a:t>
            </a:r>
            <a:endParaRPr lang="fr-FR" sz="1200" b="1" i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8000">
    <p:fade/>
    <p:sndAc>
      <p:stSnd>
        <p:snd r:embed="rId2" name="New Trolls-Quella carezza della s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8" grpId="0" animBg="1" autoUpdateAnimBg="0"/>
      <p:bldP spid="9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 descr="Image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1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0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Image associÃ©e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8"/>
            <a:ext cx="4320000" cy="3240000"/>
          </a:xfrm>
          <a:prstGeom prst="rect">
            <a:avLst/>
          </a:prstGeom>
          <a:noFill/>
        </p:spPr>
      </p:pic>
      <p:pic>
        <p:nvPicPr>
          <p:cNvPr id="3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42" y="0"/>
            <a:ext cx="4313490" cy="3240088"/>
          </a:xfrm>
          <a:prstGeom prst="rect">
            <a:avLst/>
          </a:prstGeom>
        </p:spPr>
      </p:pic>
      <p:pic>
        <p:nvPicPr>
          <p:cNvPr id="4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8" name="Image 3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Image4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52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mage5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mage5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Image5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Image5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5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age6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6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Image6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43084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mage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age6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mage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7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Image7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age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mage7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43084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7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Image7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age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age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34819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35843" name="Image 2" descr=".032 (4)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" y="0"/>
            <a:ext cx="2736650" cy="827137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it-IT" sz="12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New Trolls</a:t>
            </a:r>
          </a:p>
          <a:p>
            <a:pPr algn="ctr" eaLnBrk="1" hangingPunct="1">
              <a:defRPr/>
            </a:pPr>
            <a:r>
              <a:rPr lang="it-IT" sz="12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Quella </a:t>
            </a:r>
            <a:r>
              <a:rPr lang="it-IT" sz="12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carezza</a:t>
            </a:r>
          </a:p>
          <a:p>
            <a:pPr algn="ctr" eaLnBrk="1" hangingPunct="1">
              <a:defRPr/>
            </a:pPr>
            <a:r>
              <a:rPr lang="it-IT" sz="12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it-IT" sz="12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della sera</a:t>
            </a:r>
            <a:endParaRPr lang="fr-FR" sz="1200" b="1" i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456730" y="2772172"/>
            <a:ext cx="792089" cy="467916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800" b="1" i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cs typeface="Arial" pitchFamily="34" charset="0"/>
              </a:rPr>
              <a:t>Aldo</a:t>
            </a:r>
            <a:endParaRPr lang="fr-FR" sz="1800" b="1" i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nimBg="1" autoUpdateAnimBg="0"/>
    </p:bldLst>
  </p:timing>
</p:sld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2550</TotalTime>
  <Words>18</Words>
  <Application>Microsoft Office PowerPoint</Application>
  <PresentationFormat>Personnalisé</PresentationFormat>
  <Paragraphs>10</Paragraphs>
  <Slides>43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4" baseType="lpstr">
      <vt:lpstr>1_Tema di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62</cp:revision>
  <dcterms:created xsi:type="dcterms:W3CDTF">2007-07-01T09:41:01Z</dcterms:created>
  <dcterms:modified xsi:type="dcterms:W3CDTF">2018-09-27T15:29:07Z</dcterms:modified>
</cp:coreProperties>
</file>