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258" r:id="rId3"/>
    <p:sldId id="271" r:id="rId4"/>
    <p:sldId id="294" r:id="rId5"/>
    <p:sldId id="303" r:id="rId6"/>
    <p:sldId id="279" r:id="rId7"/>
    <p:sldId id="269" r:id="rId8"/>
    <p:sldId id="273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91" r:id="rId18"/>
    <p:sldId id="259" r:id="rId19"/>
    <p:sldId id="275" r:id="rId20"/>
    <p:sldId id="276" r:id="rId21"/>
    <p:sldId id="277" r:id="rId22"/>
    <p:sldId id="280" r:id="rId23"/>
    <p:sldId id="272" r:id="rId24"/>
    <p:sldId id="260" r:id="rId25"/>
    <p:sldId id="281" r:id="rId26"/>
    <p:sldId id="286" r:id="rId27"/>
    <p:sldId id="283" r:id="rId28"/>
    <p:sldId id="270" r:id="rId29"/>
    <p:sldId id="285" r:id="rId30"/>
    <p:sldId id="287" r:id="rId31"/>
    <p:sldId id="288" r:id="rId32"/>
    <p:sldId id="282" r:id="rId33"/>
    <p:sldId id="289" r:id="rId34"/>
    <p:sldId id="290" r:id="rId35"/>
    <p:sldId id="278" r:id="rId36"/>
    <p:sldId id="292" r:id="rId37"/>
    <p:sldId id="293" r:id="rId38"/>
    <p:sldId id="300" r:id="rId39"/>
    <p:sldId id="295" r:id="rId40"/>
    <p:sldId id="297" r:id="rId41"/>
    <p:sldId id="298" r:id="rId42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RIo8YcnuM130tG2E1xS3fQ==" hashData="Ezfm6THv6K4V+1SlVIzmofDz0xT+9kdDV23E4aiunjt9NUEq12iJI4TFptCjBsxdpinJ03qNT3rPta9k22ZKc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1434" y="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1D975-B820-422D-AA9A-85022131BD07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A3B0D-02F4-4242-B473-050E6FBDF3B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D26B9-6E94-4D6C-BA2A-337CA15CAAEA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852C5-5C77-4B6A-A8C5-F0F595B106E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84E2C-342A-4253-AFD7-B8BC42467EBE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BA24D-16E5-4D66-A4EC-86BC78709175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5A3C8-D580-4A43-9EFD-DF9296AA7287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7F9AC-E68A-426C-81B4-C20DF32B14B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D43C0-BDC4-4B59-9EF9-FA8D4EEE62F5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D147C-33AB-46BD-9399-25FA3A8DC29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C3C19-7BB2-4FB7-808B-024068EA3D5B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DBB70-250A-47C2-8B58-8EC7EB0B5EE4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52E4A-F8C6-4596-8F15-D957F1AB3CFC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32BD6-CA82-4B88-9E53-503794AF4AA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FAF65-4D79-4E27-BAC3-1440CC201863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274AB-51CC-400C-B627-97293400C932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921E8-42A5-49C9-A27B-E7E30F7F286F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581AF-8EC0-44E2-B432-0B34A9FC885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4C965-3901-47C1-AB50-44CCB3FE99E0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FBF46-ED44-4248-9F78-E95D5E48B79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0608A-47BF-40C6-A789-67D452251C9A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3D805-C52C-4382-8E16-4D9D9482FE7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54A1A7B-B7CF-4CF9-9877-9790221646C3}" type="datetimeFigureOut">
              <a:rPr lang="nl-NL"/>
              <a:pPr>
                <a:defRPr/>
              </a:pPr>
              <a:t>20-10-2018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48DC49-B02D-4AF6-A9C1-55CE149FFC7B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.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/>
    <p:sndAc>
      <p:stSnd>
        <p:snd r:embed="rId2" name="Duo Brandsttter Kern - Buchenberger Menuett  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01 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14 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37 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50at - 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</p:cSld>
  <p:clrMapOvr>
    <a:masterClrMapping/>
  </p:clrMapOvr>
  <p:transition spd="slow" advTm="4000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22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12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16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4 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05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06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7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08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09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0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1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34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02 .jp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18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19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0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3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15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03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4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9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26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13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28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30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31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25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32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33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21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5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36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17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38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40 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500 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DBE338EC-F933-43A5-98C1-06443BB74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731990"/>
            <a:ext cx="1728192" cy="18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Vergeet-mij-niet  </Template>
  <TotalTime>3</TotalTime>
  <Words>0</Words>
  <Application>Microsoft Office PowerPoint</Application>
  <PresentationFormat>Diavoorstelling (16:9)</PresentationFormat>
  <Paragraphs>0</Paragraphs>
  <Slides>41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2018-10-20T06:12:18Z</dcterms:created>
  <dcterms:modified xsi:type="dcterms:W3CDTF">2018-10-20T06:15:41Z</dcterms:modified>
</cp:coreProperties>
</file>