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5" r:id="rId2"/>
    <p:sldId id="351" r:id="rId3"/>
    <p:sldId id="256" r:id="rId4"/>
    <p:sldId id="278" r:id="rId5"/>
    <p:sldId id="297" r:id="rId6"/>
    <p:sldId id="279" r:id="rId7"/>
    <p:sldId id="292" r:id="rId8"/>
    <p:sldId id="261" r:id="rId9"/>
    <p:sldId id="268" r:id="rId10"/>
    <p:sldId id="373" r:id="rId11"/>
    <p:sldId id="375" r:id="rId12"/>
    <p:sldId id="260" r:id="rId13"/>
    <p:sldId id="294" r:id="rId14"/>
    <p:sldId id="275" r:id="rId15"/>
    <p:sldId id="295" r:id="rId16"/>
    <p:sldId id="277" r:id="rId17"/>
    <p:sldId id="280" r:id="rId18"/>
    <p:sldId id="281" r:id="rId19"/>
    <p:sldId id="287" r:id="rId20"/>
    <p:sldId id="288" r:id="rId21"/>
    <p:sldId id="296" r:id="rId22"/>
    <p:sldId id="290" r:id="rId23"/>
    <p:sldId id="272" r:id="rId24"/>
    <p:sldId id="304" r:id="rId25"/>
    <p:sldId id="306" r:id="rId26"/>
    <p:sldId id="328" r:id="rId27"/>
    <p:sldId id="315" r:id="rId28"/>
    <p:sldId id="301" r:id="rId29"/>
    <p:sldId id="316" r:id="rId30"/>
    <p:sldId id="305" r:id="rId31"/>
    <p:sldId id="307" r:id="rId32"/>
    <p:sldId id="324" r:id="rId33"/>
    <p:sldId id="310" r:id="rId34"/>
    <p:sldId id="374" r:id="rId35"/>
    <p:sldId id="313" r:id="rId36"/>
    <p:sldId id="299" r:id="rId37"/>
    <p:sldId id="314" r:id="rId38"/>
    <p:sldId id="327" r:id="rId39"/>
    <p:sldId id="376" r:id="rId4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6uhq3tuyYEpEYsmA535+w==" hashData="FmLMvh2931zYOuwSu2/39C/XO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409F5-495F-4AB1-ABBB-9D31748FE589}" type="datetimeFigureOut">
              <a:rPr lang="hu-HU" smtClean="0"/>
              <a:pPr/>
              <a:t>2018.06.21.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49D07-8D4F-468E-9393-C0136B58EB1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electric_business_retro_keyboard_paper_office_obsolete-781550.jpg!d.jpg"/>
          <p:cNvPicPr>
            <a:picLocks noChangeAspect="1"/>
          </p:cNvPicPr>
          <p:nvPr/>
        </p:nvPicPr>
        <p:blipFill>
          <a:blip r:embed="rId3" cstate="print"/>
          <a:srcRect b="1637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  <p:pic>
        <p:nvPicPr>
          <p:cNvPr id="3" name="Kép 2" descr="1233630039_88.gif"/>
          <p:cNvPicPr>
            <a:picLocks noChangeAspect="1"/>
          </p:cNvPicPr>
          <p:nvPr/>
        </p:nvPicPr>
        <p:blipFill>
          <a:blip r:embed="rId4" cstate="print">
            <a:grayscl/>
            <a:lum bright="-100000" contrast="100000"/>
          </a:blip>
          <a:stretch>
            <a:fillRect/>
          </a:stretch>
        </p:blipFill>
        <p:spPr>
          <a:xfrm>
            <a:off x="1835696" y="1069960"/>
            <a:ext cx="359093" cy="563404"/>
          </a:xfrm>
          <a:prstGeom prst="rect">
            <a:avLst/>
          </a:prstGeom>
        </p:spPr>
      </p:pic>
      <p:pic>
        <p:nvPicPr>
          <p:cNvPr id="4" name="Kép 3" descr="1233630030_64.gif"/>
          <p:cNvPicPr>
            <a:picLocks noChangeAspect="1"/>
          </p:cNvPicPr>
          <p:nvPr/>
        </p:nvPicPr>
        <p:blipFill>
          <a:blip r:embed="rId5" cstate="print">
            <a:grayscl/>
            <a:lum bright="-100000" contrast="100000"/>
          </a:blip>
          <a:stretch>
            <a:fillRect/>
          </a:stretch>
        </p:blipFill>
        <p:spPr>
          <a:xfrm>
            <a:off x="2339743" y="1069960"/>
            <a:ext cx="396240" cy="563404"/>
          </a:xfrm>
          <a:prstGeom prst="rect">
            <a:avLst/>
          </a:prstGeom>
        </p:spPr>
      </p:pic>
      <p:pic>
        <p:nvPicPr>
          <p:cNvPr id="5" name="Kép 4" descr="1233630047_48.gif"/>
          <p:cNvPicPr>
            <a:picLocks noChangeAspect="1"/>
          </p:cNvPicPr>
          <p:nvPr/>
        </p:nvPicPr>
        <p:blipFill>
          <a:blip r:embed="rId6" cstate="print">
            <a:grayscl/>
            <a:lum bright="-100000" contrast="100000"/>
          </a:blip>
          <a:stretch>
            <a:fillRect/>
          </a:stretch>
        </p:blipFill>
        <p:spPr>
          <a:xfrm>
            <a:off x="2843799" y="1069960"/>
            <a:ext cx="352901" cy="563404"/>
          </a:xfrm>
          <a:prstGeom prst="rect">
            <a:avLst/>
          </a:prstGeom>
        </p:spPr>
      </p:pic>
      <p:pic>
        <p:nvPicPr>
          <p:cNvPr id="6" name="Kép 5" descr="1233630066_00.gif"/>
          <p:cNvPicPr>
            <a:picLocks noChangeAspect="1"/>
          </p:cNvPicPr>
          <p:nvPr/>
        </p:nvPicPr>
        <p:blipFill>
          <a:blip r:embed="rId7" cstate="print">
            <a:grayscl/>
            <a:lum bright="-100000" contrast="100000"/>
          </a:blip>
          <a:stretch>
            <a:fillRect/>
          </a:stretch>
        </p:blipFill>
        <p:spPr>
          <a:xfrm>
            <a:off x="3342611" y="1057300"/>
            <a:ext cx="365284" cy="563404"/>
          </a:xfrm>
          <a:prstGeom prst="rect">
            <a:avLst/>
          </a:prstGeom>
        </p:spPr>
      </p:pic>
      <p:pic>
        <p:nvPicPr>
          <p:cNvPr id="7" name="Kép 6" descr="1233630034_74.gif"/>
          <p:cNvPicPr>
            <a:picLocks noChangeAspect="1"/>
          </p:cNvPicPr>
          <p:nvPr/>
        </p:nvPicPr>
        <p:blipFill>
          <a:blip r:embed="rId8" cstate="print">
            <a:grayscl/>
            <a:lum bright="-100000" contrast="100000"/>
          </a:blip>
          <a:stretch>
            <a:fillRect/>
          </a:stretch>
        </p:blipFill>
        <p:spPr>
          <a:xfrm>
            <a:off x="3851911" y="1057300"/>
            <a:ext cx="557213" cy="569595"/>
          </a:xfrm>
          <a:prstGeom prst="rect">
            <a:avLst/>
          </a:prstGeom>
        </p:spPr>
      </p:pic>
      <p:pic>
        <p:nvPicPr>
          <p:cNvPr id="8" name="Kép 7" descr="1233630043_93.gif"/>
          <p:cNvPicPr>
            <a:picLocks noChangeAspect="1"/>
          </p:cNvPicPr>
          <p:nvPr/>
        </p:nvPicPr>
        <p:blipFill>
          <a:blip r:embed="rId9" cstate="print">
            <a:grayscl/>
            <a:lum bright="-100000" contrast="100000"/>
          </a:blip>
          <a:stretch>
            <a:fillRect/>
          </a:stretch>
        </p:blipFill>
        <p:spPr>
          <a:xfrm>
            <a:off x="4571991" y="1057300"/>
            <a:ext cx="402431" cy="563404"/>
          </a:xfrm>
          <a:prstGeom prst="rect">
            <a:avLst/>
          </a:prstGeom>
        </p:spPr>
      </p:pic>
      <p:pic>
        <p:nvPicPr>
          <p:cNvPr id="9" name="Kép 8" descr="1233630059_56.gif"/>
          <p:cNvPicPr>
            <a:picLocks noChangeAspect="1"/>
          </p:cNvPicPr>
          <p:nvPr/>
        </p:nvPicPr>
        <p:blipFill>
          <a:blip r:embed="rId10" cstate="print">
            <a:grayscl/>
            <a:lum bright="-100000" contrast="100000"/>
          </a:blip>
          <a:stretch>
            <a:fillRect/>
          </a:stretch>
        </p:blipFill>
        <p:spPr>
          <a:xfrm>
            <a:off x="5106333" y="1057300"/>
            <a:ext cx="185738" cy="563404"/>
          </a:xfrm>
          <a:prstGeom prst="rect">
            <a:avLst/>
          </a:prstGeom>
        </p:spPr>
      </p:pic>
      <p:pic>
        <p:nvPicPr>
          <p:cNvPr id="10" name="Kép 9" descr="1233630039_88.gif"/>
          <p:cNvPicPr>
            <a:picLocks noChangeAspect="1"/>
          </p:cNvPicPr>
          <p:nvPr/>
        </p:nvPicPr>
        <p:blipFill>
          <a:blip r:embed="rId4" cstate="print">
            <a:grayscl/>
            <a:lum bright="-100000" contrast="100000"/>
          </a:blip>
          <a:stretch>
            <a:fillRect/>
          </a:stretch>
        </p:blipFill>
        <p:spPr>
          <a:xfrm>
            <a:off x="5436087" y="1057300"/>
            <a:ext cx="359093" cy="563404"/>
          </a:xfrm>
          <a:prstGeom prst="rect">
            <a:avLst/>
          </a:prstGeom>
        </p:spPr>
      </p:pic>
      <p:pic>
        <p:nvPicPr>
          <p:cNvPr id="11" name="Kép 10" descr="1233630066_00.gif"/>
          <p:cNvPicPr>
            <a:picLocks noChangeAspect="1"/>
          </p:cNvPicPr>
          <p:nvPr/>
        </p:nvPicPr>
        <p:blipFill>
          <a:blip r:embed="rId7" cstate="print">
            <a:grayscl/>
            <a:lum bright="-100000" contrast="100000"/>
          </a:blip>
          <a:stretch>
            <a:fillRect/>
          </a:stretch>
        </p:blipFill>
        <p:spPr>
          <a:xfrm>
            <a:off x="5940143" y="1057300"/>
            <a:ext cx="365284" cy="563404"/>
          </a:xfrm>
          <a:prstGeom prst="rect">
            <a:avLst/>
          </a:prstGeom>
        </p:spPr>
      </p:pic>
      <p:pic>
        <p:nvPicPr>
          <p:cNvPr id="12" name="Kép 11" descr="1233630043_93.gif"/>
          <p:cNvPicPr>
            <a:picLocks noChangeAspect="1"/>
          </p:cNvPicPr>
          <p:nvPr/>
        </p:nvPicPr>
        <p:blipFill>
          <a:blip r:embed="rId9" cstate="print">
            <a:grayscl/>
            <a:lum bright="-100000" contrast="100000"/>
          </a:blip>
          <a:stretch>
            <a:fillRect/>
          </a:stretch>
        </p:blipFill>
        <p:spPr>
          <a:xfrm>
            <a:off x="6473816" y="1057300"/>
            <a:ext cx="402431" cy="563404"/>
          </a:xfrm>
          <a:prstGeom prst="rect">
            <a:avLst/>
          </a:prstGeom>
        </p:spPr>
      </p:pic>
      <p:pic>
        <p:nvPicPr>
          <p:cNvPr id="13" name="Kép 12" descr="1233630041_95.gif"/>
          <p:cNvPicPr>
            <a:picLocks noChangeAspect="1"/>
          </p:cNvPicPr>
          <p:nvPr/>
        </p:nvPicPr>
        <p:blipFill>
          <a:blip r:embed="rId11" cstate="print">
            <a:grayscl/>
            <a:lum bright="-100000" contrast="100000"/>
          </a:blip>
          <a:stretch>
            <a:fillRect/>
          </a:stretch>
        </p:blipFill>
        <p:spPr>
          <a:xfrm>
            <a:off x="7004924" y="1057300"/>
            <a:ext cx="303371" cy="575786"/>
          </a:xfrm>
          <a:prstGeom prst="rect">
            <a:avLst/>
          </a:prstGeom>
        </p:spPr>
      </p:pic>
      <p:pic>
        <p:nvPicPr>
          <p:cNvPr id="14" name="Kép 13" descr="futo2.gif"/>
          <p:cNvPicPr>
            <a:picLocks noChangeAspect="1"/>
          </p:cNvPicPr>
          <p:nvPr/>
        </p:nvPicPr>
        <p:blipFill>
          <a:blip r:embed="rId12" cstate="print">
            <a:grayscl/>
            <a:lum bright="-100000" contrast="100000"/>
          </a:blip>
          <a:stretch>
            <a:fillRect/>
          </a:stretch>
        </p:blipFill>
        <p:spPr>
          <a:xfrm>
            <a:off x="8676459" y="5155083"/>
            <a:ext cx="272415" cy="366713"/>
          </a:xfrm>
          <a:prstGeom prst="rect">
            <a:avLst/>
          </a:prstGeom>
        </p:spPr>
      </p:pic>
    </p:spTree>
  </p:cSld>
  <p:clrMapOvr>
    <a:masterClrMapping/>
  </p:clrMapOvr>
  <p:transition spd="med" advTm="5000">
    <p:wheel spokes="1"/>
    <p:sndAc>
      <p:stSnd>
        <p:snd r:embed="rId2" name="Typewriter - Jerry Lew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6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 zKpkS8nYxshJRBkF9Mi4Tw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3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mily oct 29 2015 003.JPG"/>
          <p:cNvPicPr>
            <a:picLocks noChangeAspect="1"/>
          </p:cNvPicPr>
          <p:nvPr/>
        </p:nvPicPr>
        <p:blipFill>
          <a:blip r:embed="rId2" cstate="print"/>
          <a:srcRect t="1746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700_key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410" r="518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ipsters-typewriter-caf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3542" b="28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lsphthght-296-4-040314.JPG"/>
          <p:cNvPicPr>
            <a:picLocks noChangeAspect="1"/>
          </p:cNvPicPr>
          <p:nvPr/>
        </p:nvPicPr>
        <p:blipFill>
          <a:blip r:embed="rId2" cstate="print"/>
          <a:srcRect t="9764" b="66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122a51a65bad26caa20d0a43334-1430883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719" b="479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ffee-paper-typewriter-tab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tage-Woman-Typ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7893" b="33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ypewriter-abandoned-lost-769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18-06-15_07h34_4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31" b="5331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-67352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01e77a-bf9a-4f0d-9598-9b754e75cbf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379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et_literature_poetry_retro_novelist_journal_writing_old-1044278.jpg!d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7139" b="923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mily oct 29 2015 0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598" b="4094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6592.JPG"/>
          <p:cNvPicPr>
            <a:picLocks noChangeAspect="1"/>
          </p:cNvPicPr>
          <p:nvPr/>
        </p:nvPicPr>
        <p:blipFill>
          <a:blip r:embed="rId2" cstate="print"/>
          <a:srcRect t="7605" b="11407"/>
          <a:stretch>
            <a:fillRect/>
          </a:stretch>
        </p:blipFill>
        <p:spPr>
          <a:xfrm>
            <a:off x="785452" y="0"/>
            <a:ext cx="7573097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9295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chine_writing_ballpoint_pen_writing_office_old-844215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199" b="1217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n-eyes-beard-perso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t-Righter 008.JPG"/>
          <p:cNvPicPr>
            <a:picLocks noChangeAspect="1"/>
          </p:cNvPicPr>
          <p:nvPr/>
        </p:nvPicPr>
        <p:blipFill>
          <a:blip r:embed="rId2" cstate="print"/>
          <a:srcRect b="1746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del-girl-brunette-long-hair-face-blue-eyes-mouth-lips-lips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7858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cast_onlocation_-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1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cast_onlocation_loft-347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t="3330" b="2775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737104592_dbd801ed07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63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rose_journalist-651201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post-the-post-the-post-movie-film-2017-year-meryl-stree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vintage_retro_electronic_button-4591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cast_onlocation_-6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alphabet_antique_character_equipment_keyboard_mechanical_old-935519.jpg!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actress-blonde-long-hair-wallpaper-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keyboard_old_vintage_retro_antique_write_type-825232.jpg!d.jpg"/>
          <p:cNvPicPr>
            <a:picLocks noChangeAspect="1"/>
          </p:cNvPicPr>
          <p:nvPr/>
        </p:nvPicPr>
        <p:blipFill>
          <a:blip r:embed="rId2" cstate="print">
            <a:lum bright="20000" contrast="30000"/>
          </a:blip>
          <a:srcRect t="2371" b="3320"/>
          <a:stretch>
            <a:fillRect/>
          </a:stretch>
        </p:blipFill>
        <p:spPr>
          <a:xfrm>
            <a:off x="0" y="-12438"/>
            <a:ext cx="9144001" cy="5727438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0820-nadeau-california-typewriter-hero_fokgcz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7917" r="2043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old_school_vintage_old_school_retro_paper_type-863974.jpg!d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945" b="5197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chnology-3224644_1920.jpg"/>
          <p:cNvPicPr>
            <a:picLocks noChangeAspect="1"/>
          </p:cNvPicPr>
          <p:nvPr/>
        </p:nvPicPr>
        <p:blipFill>
          <a:blip r:embed="rId2" cstate="print"/>
          <a:srcRect t="1503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ypewriter_retro_sofa_11019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09182780_aa8feb430e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375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oto_camera_note_book_paper_pen_typewriter_article_literature-1362724.jpg!d.jpg"/>
          <p:cNvPicPr>
            <a:picLocks noChangeAspect="1"/>
          </p:cNvPicPr>
          <p:nvPr/>
        </p:nvPicPr>
        <p:blipFill>
          <a:blip r:embed="rId2" cstate="print"/>
          <a:srcRect l="157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5533" y="1921398"/>
            <a:ext cx="882491" cy="299561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61084"/>
            <a:ext cx="1954381" cy="2539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http://judy-pps.blogspot.com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157559" y="5468779"/>
            <a:ext cx="1986441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 advTm="2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6</Words>
  <Application>Microsoft Office PowerPoint</Application>
  <PresentationFormat>Diavetítés a képernyőre (16:10 oldalarány)</PresentationFormat>
  <Paragraphs>2</Paragraphs>
  <Slides>39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31</cp:revision>
  <dcterms:created xsi:type="dcterms:W3CDTF">2018-06-15T07:07:36Z</dcterms:created>
  <dcterms:modified xsi:type="dcterms:W3CDTF">2018-06-21T07:55:02Z</dcterms:modified>
</cp:coreProperties>
</file>