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2" r:id="rId16"/>
    <p:sldId id="274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3" r:id="rId25"/>
    <p:sldId id="284" r:id="rId26"/>
    <p:sldId id="285" r:id="rId27"/>
    <p:sldId id="286" r:id="rId28"/>
    <p:sldId id="287" r:id="rId29"/>
    <p:sldId id="289" r:id="rId30"/>
    <p:sldId id="290" r:id="rId31"/>
    <p:sldId id="292" r:id="rId32"/>
    <p:sldId id="293" r:id="rId33"/>
    <p:sldId id="295" r:id="rId34"/>
  </p:sldIdLst>
  <p:sldSz cx="9144000" cy="6858000" type="screen4x3"/>
  <p:notesSz cx="6858000" cy="9144000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2" d="100"/>
          <a:sy n="62" d="100"/>
        </p:scale>
        <p:origin x="-2050" y="-8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2016.08.23.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2016.08.23.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2016.08.23.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2016.08.23.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2016.08.23.</a:t>
            </a:fld>
            <a:endParaRPr lang="hu-HU"/>
          </a:p>
        </p:txBody>
      </p:sp>
      <p:sp>
        <p:nvSpPr>
          <p:cNvPr id="8" name="Élőláb hely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2016.08.23.</a:t>
            </a:fld>
            <a:endParaRPr lang="hu-HU"/>
          </a:p>
        </p:txBody>
      </p:sp>
      <p:sp>
        <p:nvSpPr>
          <p:cNvPr id="4" name="Élőláb hely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2016.08.23.</a:t>
            </a:fld>
            <a:endParaRPr lang="hu-HU"/>
          </a:p>
        </p:txBody>
      </p:sp>
      <p:sp>
        <p:nvSpPr>
          <p:cNvPr id="3" name="Élőláb hely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2016.08.23.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2016.08.23.</a:t>
            </a:fld>
            <a:endParaRPr lang="hu-HU"/>
          </a:p>
        </p:txBody>
      </p:sp>
      <p:sp>
        <p:nvSpPr>
          <p:cNvPr id="6" name="Élőláb hely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2016.08.23.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FC87FF5-0C8A-4165-B76C-D01E2A88D0EB}" type="datetimeFigureOut">
              <a:rPr lang="hu-HU" smtClean="0"/>
              <a:pPr/>
              <a:t>2016.08.23.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475CE85-AEAB-4DAC-B5BF-691E35C962F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Ovr>
    <a:masterClrMapping/>
  </p:clrMapOvr>
  <p:transition spd="med" advTm="3000">
    <p:wipe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 smtClean="0"/>
              <a:t>Mintacím szerkesztése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C87FF5-0C8A-4165-B76C-D01E2A88D0EB}" type="datetimeFigureOut">
              <a:rPr lang="hu-HU" smtClean="0"/>
              <a:pPr/>
              <a:t>2016.08.23.</a:t>
            </a:fld>
            <a:endParaRPr lang="hu-HU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475CE85-AEAB-4DAC-B5BF-691E35C962F5}" type="slidenum">
              <a:rPr lang="hu-HU" smtClean="0"/>
              <a:pPr/>
              <a:t>‹Nº›</a:t>
            </a:fld>
            <a:endParaRPr lang="hu-H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 advTm="3000">
    <p:wipe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microsoft.com/office/2007/relationships/hdphoto" Target="../media/hdphoto3.wdp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microsoft.com/office/2007/relationships/hdphoto" Target="../media/hdphoto4.wdp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51202" name="Picture 2" descr="http://www.brodyaga.com/pages/photos/Turkey/Istanbul-Sultanahmet%20District%20Turkey%201323098573(www.brodyaga.com)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-174072" y="357166"/>
            <a:ext cx="9318072" cy="6215082"/>
          </a:xfrm>
          <a:prstGeom prst="rect">
            <a:avLst/>
          </a:prstGeom>
          <a:noFill/>
        </p:spPr>
      </p:pic>
      <p:sp>
        <p:nvSpPr>
          <p:cNvPr id="5" name="Szövegdoboz 4"/>
          <p:cNvSpPr txBox="1"/>
          <p:nvPr/>
        </p:nvSpPr>
        <p:spPr>
          <a:xfrm>
            <a:off x="2627784" y="2348880"/>
            <a:ext cx="41764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hu-HU" sz="4000" dirty="0" smtClean="0">
                <a:solidFill>
                  <a:srgbClr val="C00000"/>
                </a:solidFill>
                <a:latin typeface="Algerian" pitchFamily="82" charset="0"/>
              </a:rPr>
              <a:t>   </a:t>
            </a:r>
            <a:r>
              <a:rPr lang="hu-HU" sz="4000" dirty="0">
                <a:solidFill>
                  <a:srgbClr val="C00000"/>
                </a:solidFill>
                <a:latin typeface="Algerian" pitchFamily="82" charset="0"/>
              </a:rPr>
              <a:t>Turquía Estambul</a:t>
            </a:r>
          </a:p>
          <a:p>
            <a:pPr algn="ctr"/>
            <a:r>
              <a:rPr lang="hu-HU" sz="4000" dirty="0">
                <a:solidFill>
                  <a:srgbClr val="C00000"/>
                </a:solidFill>
                <a:latin typeface="Algerian" pitchFamily="82" charset="0"/>
              </a:rPr>
              <a:t>     </a:t>
            </a:r>
            <a:r>
              <a:rPr lang="hu-HU" sz="4000" dirty="0">
                <a:solidFill>
                  <a:srgbClr val="FFFF00"/>
                </a:solidFill>
                <a:latin typeface="Algerian" pitchFamily="82" charset="0"/>
              </a:rPr>
              <a:t>para </a:t>
            </a:r>
            <a:endParaRPr lang="es-ES" sz="4000" dirty="0" smtClean="0">
              <a:solidFill>
                <a:srgbClr val="FFFF00"/>
              </a:solidFill>
              <a:latin typeface="Algerian" pitchFamily="82" charset="0"/>
            </a:endParaRPr>
          </a:p>
          <a:p>
            <a:pPr algn="ctr"/>
            <a:r>
              <a:rPr lang="hu-HU" sz="4000" dirty="0" smtClean="0">
                <a:solidFill>
                  <a:srgbClr val="FFFF00"/>
                </a:solidFill>
                <a:latin typeface="Algerian" pitchFamily="82" charset="0"/>
              </a:rPr>
              <a:t>caminar</a:t>
            </a:r>
            <a:endParaRPr lang="hu-HU" sz="4000" dirty="0">
              <a:solidFill>
                <a:srgbClr val="FFFF00"/>
              </a:solidFill>
              <a:latin typeface="Algerian" pitchFamily="82" charset="0"/>
            </a:endParaRPr>
          </a:p>
        </p:txBody>
      </p:sp>
    </p:spTree>
  </p:cSld>
  <p:clrMapOvr>
    <a:masterClrMapping/>
  </p:clrMapOvr>
  <p:transition spd="med" advTm="3000">
    <p:wipe dir="u"/>
    <p:sndAc>
      <p:stSnd>
        <p:snd r:embed="rId2" name="05-richard_clayderman-you_light_up_my_lif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9938" name="Picture 2" descr="http://www.brodyaga.com/pages/photos/Turkey/Istanbul-Sultanahmet%20District%20Turkey%201323098342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8914" name="Picture 2" descr="http://www.brodyaga.com/pages/photos/Turkey/Istanbul-Sultanahmet%20District%20Turkey%201323098343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7890" name="Picture 2" descr="http://www.brodyaga.com/pages/photos/Turkey/Istanbul-Sultanahmet%20District%20Turkey%201323098340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6866" name="Picture 2" descr="http://www.brodyaga.com/pages/photos/Turkey/Istanbul-Sultanahmet%20District%20Turkey%201323098339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5842" name="Picture 2" descr="http://www.brodyaga.com/pages/photos/Turkey/Istanbul-Eyup%20Sultan%20Turkey%201317030610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4818" name="Picture 2" descr="http://www.brodyaga.com/pages/photos/Turkey/Istanbul-Eyup%20Sultan%20Turkey%201317030213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3794" name="Picture 2" descr="http://www.brodyaga.com/pages/photos/Turkey/Istanbul-Eyup%20Sultan%20Turkey%201317030365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7166"/>
            <a:ext cx="9202847" cy="628652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2770" name="Picture 2" descr="http://www.brodyaga.com/pages/photos/Turkey/Istanbul-Eyup%20Sultan%20Turkey%201317030210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1746" name="Picture 2" descr="http://www.brodyaga.com/pages/photos/Turkey/istanbul%20Turkey%201312969525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0722" name="Picture 2" descr="http://www.brodyaga.com/pages/photos/Turkey/istanbul%20Turkey%201312969524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9698" name="Picture 2" descr="http://www.brodyaga.com/pages/photos/Turkey/istanbul%20Turkey%201312969522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14338"/>
            <a:ext cx="9429784" cy="7072338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8674" name="Picture 2" descr="http://www.brodyaga.com/pages/photos/Turkey/istanbul%20Turkey%201312969520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7650" name="Picture 2" descr="http://www.brodyaga.com/pages/photos/Turkey/istanbul%20Turkey%201312965690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60760"/>
            <a:ext cx="9358346" cy="701876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4578" name="Picture 2" descr="http://www.brodyaga.com/pages/photos/Turkey/istanbul%20Turkey%201312912274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2530" name="Picture 2" descr="http://www.brodyaga.com/pages/photos/Turkey/istanbul%20Turkey%201312912270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1506" name="Picture 2" descr="http://www.brodyaga.com/pages/photos/Turkey/istanbul%20Turkey%201312912119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20482" name="Picture 2" descr="http://www.brodyaga.com/pages/photos/Turkey/istanbul%20Turkey%201312912117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9458" name="Picture 2" descr="http://www.brodyaga.com/pages/photos/Turkey/istanbul%20Turkey%201312912114(www.brodyaga.com)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8435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6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741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6385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7200"/>
                    </a14:imgEffect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5361" name="Picture 1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saturation sat="20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331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228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41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921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358346" cy="70187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614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4097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500042"/>
            <a:ext cx="9144000" cy="60921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ransition spd="med" advTm="3000">
    <p:wipe dir="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hu-HU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Szövegdoboz 4"/>
          <p:cNvSpPr txBox="1"/>
          <p:nvPr/>
        </p:nvSpPr>
        <p:spPr>
          <a:xfrm>
            <a:off x="214282" y="5786454"/>
            <a:ext cx="24288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4000" dirty="0" smtClean="0">
                <a:solidFill>
                  <a:srgbClr val="C00000"/>
                </a:solidFill>
                <a:latin typeface="Algerian" pitchFamily="82" charset="0"/>
              </a:rPr>
              <a:t>FIN</a:t>
            </a:r>
            <a:endParaRPr lang="hu-HU" sz="4000" dirty="0">
              <a:solidFill>
                <a:srgbClr val="C00000"/>
              </a:solidFill>
              <a:latin typeface="Algerian" pitchFamily="82" charset="0"/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7092280" y="6237312"/>
            <a:ext cx="1354858" cy="369332"/>
          </a:xfrm>
          <a:prstGeom prst="rect">
            <a:avLst/>
          </a:prstGeom>
          <a:noFill/>
          <a:ln>
            <a:solidFill>
              <a:srgbClr val="FFFF00"/>
            </a:solidFill>
          </a:ln>
        </p:spPr>
        <p:txBody>
          <a:bodyPr wrap="none" rtlCol="0">
            <a:spAutoFit/>
          </a:bodyPr>
          <a:lstStyle/>
          <a:p>
            <a:r>
              <a:rPr lang="es-ES" b="1" dirty="0" smtClean="0">
                <a:latin typeface="Algerian" pitchFamily="82" charset="0"/>
              </a:rPr>
              <a:t>D.1-9-2016</a:t>
            </a:r>
            <a:endParaRPr lang="es-ES" b="1" dirty="0">
              <a:latin typeface="Algerian" pitchFamily="82" charset="0"/>
            </a:endParaRPr>
          </a:p>
        </p:txBody>
      </p:sp>
    </p:spTree>
  </p:cSld>
  <p:clrMapOvr>
    <a:masterClrMapping/>
  </p:clrMapOvr>
  <p:transition spd="med">
    <p:wipe dir="u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TURQUIA.-ESTAMBUL WALKING...................D.15-8jocelio-fremz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1TURQUIA.-ESTAMBUL WALKING...................D.15-8jocelio-fremz</Template>
  <TotalTime>4</TotalTime>
  <Words>5</Words>
  <Application>Microsoft Office PowerPoint</Application>
  <PresentationFormat>Presentación en pantalla (4:3)</PresentationFormat>
  <Paragraphs>5</Paragraphs>
  <Slides>33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33</vt:i4>
      </vt:variant>
    </vt:vector>
  </HeadingPairs>
  <TitlesOfParts>
    <vt:vector size="34" baseType="lpstr">
      <vt:lpstr>1TURQUIA.-ESTAMBUL WALKING...................D.15-8jocelio-fremz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usuario</dc:creator>
  <cp:lastModifiedBy>usuario</cp:lastModifiedBy>
  <cp:revision>1</cp:revision>
  <dcterms:created xsi:type="dcterms:W3CDTF">2016-08-23T13:49:55Z</dcterms:created>
  <dcterms:modified xsi:type="dcterms:W3CDTF">2016-08-23T13:54:48Z</dcterms:modified>
</cp:coreProperties>
</file>