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4" r:id="rId3"/>
    <p:sldId id="258" r:id="rId4"/>
    <p:sldId id="256" r:id="rId5"/>
    <p:sldId id="356" r:id="rId6"/>
    <p:sldId id="262" r:id="rId7"/>
    <p:sldId id="263" r:id="rId8"/>
    <p:sldId id="264" r:id="rId9"/>
    <p:sldId id="266" r:id="rId10"/>
    <p:sldId id="260" r:id="rId11"/>
    <p:sldId id="268" r:id="rId12"/>
    <p:sldId id="270" r:id="rId13"/>
    <p:sldId id="357" r:id="rId14"/>
    <p:sldId id="271" r:id="rId15"/>
    <p:sldId id="274" r:id="rId16"/>
    <p:sldId id="295" r:id="rId17"/>
    <p:sldId id="275" r:id="rId18"/>
    <p:sldId id="276" r:id="rId19"/>
    <p:sldId id="277" r:id="rId20"/>
    <p:sldId id="261" r:id="rId21"/>
    <p:sldId id="278" r:id="rId22"/>
    <p:sldId id="279" r:id="rId23"/>
    <p:sldId id="280" r:id="rId24"/>
    <p:sldId id="282" r:id="rId25"/>
    <p:sldId id="283" r:id="rId26"/>
    <p:sldId id="293" r:id="rId27"/>
    <p:sldId id="284" r:id="rId28"/>
    <p:sldId id="285" r:id="rId29"/>
    <p:sldId id="286" r:id="rId30"/>
    <p:sldId id="291" r:id="rId31"/>
    <p:sldId id="297" r:id="rId32"/>
    <p:sldId id="290" r:id="rId33"/>
    <p:sldId id="298" r:id="rId34"/>
    <p:sldId id="306" r:id="rId35"/>
    <p:sldId id="333" r:id="rId36"/>
    <p:sldId id="309" r:id="rId37"/>
    <p:sldId id="310" r:id="rId38"/>
    <p:sldId id="311" r:id="rId39"/>
    <p:sldId id="313" r:id="rId40"/>
    <p:sldId id="312" r:id="rId41"/>
    <p:sldId id="315" r:id="rId42"/>
    <p:sldId id="322" r:id="rId43"/>
    <p:sldId id="316" r:id="rId44"/>
    <p:sldId id="317" r:id="rId45"/>
    <p:sldId id="318" r:id="rId46"/>
    <p:sldId id="319" r:id="rId47"/>
    <p:sldId id="321" r:id="rId48"/>
    <p:sldId id="324" r:id="rId49"/>
    <p:sldId id="325" r:id="rId50"/>
    <p:sldId id="327" r:id="rId51"/>
    <p:sldId id="328" r:id="rId52"/>
    <p:sldId id="329" r:id="rId53"/>
    <p:sldId id="358" r:id="rId54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384" y="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90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AFBD1-1AF8-4BB6-9FF5-3A53AE203154}" type="datetimeFigureOut">
              <a:rPr lang="hu-HU" smtClean="0"/>
              <a:pPr/>
              <a:t>2017. 11. 21.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4FEA2-DA8C-45F6-AB8D-B7CB0EA3B1FC}" type="slidenum">
              <a:rPr lang="hu-HU" smtClean="0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167" smtClean="0"/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35772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80985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761970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142954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523939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85739" indent="-285739" algn="l" rtl="0" eaLnBrk="0" fontAlgn="base" hangingPunct="0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rtl="0" eaLnBrk="0" fontAlgn="base" hangingPunct="0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rtl="0" eaLnBrk="0" fontAlgn="base" hangingPunct="0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rtl="0" eaLnBrk="0" fontAlgn="base" hangingPunct="0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YourPowerpoints" TargetMode="External"/><Relationship Id="rId3" Type="http://schemas.openxmlformats.org/officeDocument/2006/relationships/hyperlink" Target="http://www.yourpowerpoints.com/newsletter" TargetMode="External"/><Relationship Id="rId7" Type="http://schemas.openxmlformats.org/officeDocument/2006/relationships/image" Target="../media/image60.png"/><Relationship Id="rId12" Type="http://schemas.openxmlformats.org/officeDocument/2006/relationships/image" Target="../media/image63.png"/><Relationship Id="rId2" Type="http://schemas.openxmlformats.org/officeDocument/2006/relationships/hyperlink" Target="http://www.yourpowerpoint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facebook.com/yourpowerpoints/" TargetMode="External"/><Relationship Id="rId11" Type="http://schemas.openxmlformats.org/officeDocument/2006/relationships/image" Target="../media/image62.png"/><Relationship Id="rId5" Type="http://schemas.openxmlformats.org/officeDocument/2006/relationships/image" Target="../media/image59.png"/><Relationship Id="rId10" Type="http://schemas.openxmlformats.org/officeDocument/2006/relationships/hyperlink" Target="https://plus.google.com/+Yourpowerpoints1/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yari-tajkep-tosca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goldflourish-T.gif"/>
          <p:cNvPicPr>
            <a:picLocks noChangeAspect="1"/>
          </p:cNvPicPr>
          <p:nvPr/>
        </p:nvPicPr>
        <p:blipFill>
          <a:blip r:embed="rId4" cstate="print">
            <a:lum contrast="30000"/>
          </a:blip>
          <a:stretch>
            <a:fillRect/>
          </a:stretch>
        </p:blipFill>
        <p:spPr>
          <a:xfrm>
            <a:off x="1937792" y="481236"/>
            <a:ext cx="762000" cy="952500"/>
          </a:xfrm>
          <a:prstGeom prst="rect">
            <a:avLst/>
          </a:prstGeom>
        </p:spPr>
      </p:pic>
      <p:pic>
        <p:nvPicPr>
          <p:cNvPr id="4" name="Kép 3" descr="goldflourish-O.gif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2669972" y="481236"/>
            <a:ext cx="533876" cy="904875"/>
          </a:xfrm>
          <a:prstGeom prst="rect">
            <a:avLst/>
          </a:prstGeom>
        </p:spPr>
      </p:pic>
      <p:pic>
        <p:nvPicPr>
          <p:cNvPr id="5" name="Kép 4" descr="goldflourish-S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3272036" y="481236"/>
            <a:ext cx="723900" cy="904875"/>
          </a:xfrm>
          <a:prstGeom prst="rect">
            <a:avLst/>
          </a:prstGeom>
        </p:spPr>
      </p:pic>
      <p:pic>
        <p:nvPicPr>
          <p:cNvPr id="6" name="Kép 5" descr="goldflourish-C.gif"/>
          <p:cNvPicPr>
            <a:picLocks noChangeAspect="1"/>
          </p:cNvPicPr>
          <p:nvPr/>
        </p:nvPicPr>
        <p:blipFill>
          <a:blip r:embed="rId7" cstate="print">
            <a:lum contrast="30000"/>
          </a:blip>
          <a:stretch>
            <a:fillRect/>
          </a:stretch>
        </p:blipFill>
        <p:spPr>
          <a:xfrm>
            <a:off x="3986213" y="516657"/>
            <a:ext cx="513779" cy="828675"/>
          </a:xfrm>
          <a:prstGeom prst="rect">
            <a:avLst/>
          </a:prstGeom>
        </p:spPr>
      </p:pic>
      <p:pic>
        <p:nvPicPr>
          <p:cNvPr id="7" name="Kép 6" descr="goldflourish-A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>
            <a:off x="4522839" y="481236"/>
            <a:ext cx="913257" cy="895350"/>
          </a:xfrm>
          <a:prstGeom prst="rect">
            <a:avLst/>
          </a:prstGeom>
        </p:spPr>
      </p:pic>
      <p:pic>
        <p:nvPicPr>
          <p:cNvPr id="8" name="Kép 7" descr="goldflourish-N.gif"/>
          <p:cNvPicPr>
            <a:picLocks noChangeAspect="1"/>
          </p:cNvPicPr>
          <p:nvPr/>
        </p:nvPicPr>
        <p:blipFill>
          <a:blip r:embed="rId9" cstate="print">
            <a:lum contrast="30000"/>
          </a:blip>
          <a:stretch>
            <a:fillRect/>
          </a:stretch>
        </p:blipFill>
        <p:spPr>
          <a:xfrm>
            <a:off x="5277683" y="481236"/>
            <a:ext cx="1022509" cy="904875"/>
          </a:xfrm>
          <a:prstGeom prst="rect">
            <a:avLst/>
          </a:prstGeom>
        </p:spPr>
      </p:pic>
      <p:pic>
        <p:nvPicPr>
          <p:cNvPr id="9" name="Kép 8" descr="goldflourish-A.gif"/>
          <p:cNvPicPr>
            <a:picLocks noChangeAspect="1"/>
          </p:cNvPicPr>
          <p:nvPr/>
        </p:nvPicPr>
        <p:blipFill>
          <a:blip r:embed="rId8" cstate="print">
            <a:lum contrast="30000"/>
          </a:blip>
          <a:stretch>
            <a:fillRect/>
          </a:stretch>
        </p:blipFill>
        <p:spPr>
          <a:xfrm>
            <a:off x="6107015" y="481236"/>
            <a:ext cx="913257" cy="895350"/>
          </a:xfrm>
          <a:prstGeom prst="rect">
            <a:avLst/>
          </a:prstGeom>
        </p:spPr>
      </p:pic>
    </p:spTree>
  </p:cSld>
  <p:clrMapOvr>
    <a:masterClrMapping/>
  </p:clrMapOvr>
  <p:transition spd="slow" advTm="6000">
    <p:checker dir="vert"/>
    <p:sndAc>
      <p:stSnd>
        <p:snd r:embed="rId2" name="Eros Ramazzotti - Se bastasse una canzo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126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017-03-03_11h49_4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472" t="2836" b="283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zkan-csendele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794880566_de9c24b151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953" b="1365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170730501861600440300902150141472551161100622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240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324805316905318214414423006108706611903013119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2409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rezzo-toszkan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433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-inspired-by-tuscanys-dolce-vita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ertaldo-stree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zkana-olaszorszag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renze-florence-tuscan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renze-toszkana-olasz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szag-firenz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renze-toszkana-olaszorszag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renze-toszkana-olaszorszag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ntana-del-nettuno-firenze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778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mage159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16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16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17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076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0375" b="592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bo-holmy-pole-cvet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5529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6087"/>
          <a:stretch>
            <a:fillRect/>
          </a:stretch>
        </p:blipFill>
        <p:spPr>
          <a:xfrm>
            <a:off x="0" y="-1"/>
            <a:ext cx="9144000" cy="5727696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55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5707.jpg"/>
          <p:cNvPicPr>
            <a:picLocks noChangeAspect="1"/>
          </p:cNvPicPr>
          <p:nvPr/>
        </p:nvPicPr>
        <p:blipFill>
          <a:blip r:embed="rId2" cstate="print"/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tescudaio-Tuscany-villages-MTIT-1024x68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611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szag-san-gimignan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tecatini-toszkana-olaszorsza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aszorszag-sienna-do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oto1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-dom-es-a-ferde-torony-pisa-olaszorszag.jpg"/>
          <p:cNvPicPr>
            <a:picLocks noChangeAspect="1"/>
          </p:cNvPicPr>
          <p:nvPr/>
        </p:nvPicPr>
        <p:blipFill>
          <a:blip r:embed="rId2" cstate="print"/>
          <a:srcRect b="141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sa-olasz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sa-olaszorszag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4951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100392" y="5521796"/>
            <a:ext cx="1043608" cy="19320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sa-toszkana-olaszorsza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dda_in_chianti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berezhe-italiya-kamni-more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en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zkana-olaszorszag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enai-ablakok-olaszorsza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reet-in-montefollonico.jpg"/>
          <p:cNvPicPr>
            <a:picLocks noChangeAspect="1"/>
          </p:cNvPicPr>
          <p:nvPr/>
        </p:nvPicPr>
        <p:blipFill>
          <a:blip r:embed="rId2" cstate="print"/>
          <a:srcRect t="1637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dsc06244.jpg"/>
          <p:cNvPicPr>
            <a:picLocks noChangeAspect="1"/>
          </p:cNvPicPr>
          <p:nvPr/>
        </p:nvPicPr>
        <p:blipFill>
          <a:blip r:embed="rId2" cstate="print"/>
          <a:srcRect t="6096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cana-olaszorszag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zkana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zkana-olaszorsza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zkana-olaszorszag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zkana-olaszorszag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zkana-olaszorszag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szkana-tavasszal-ko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64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762000" y="1333500"/>
            <a:ext cx="7620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762000" y="1524000"/>
            <a:ext cx="7620000" cy="4191000"/>
          </a:xfrm>
          <a:prstGeom prst="rect">
            <a:avLst/>
          </a:prstGeom>
          <a:solidFill>
            <a:srgbClr val="FCD6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762000" y="1587500"/>
            <a:ext cx="7620000" cy="199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5000" b="1">
                <a:solidFill>
                  <a:srgbClr val="000000"/>
                </a:solidFill>
                <a:latin typeface="Kristen ITC" panose="03050502040202030202" pitchFamily="66" charset="0"/>
              </a:rPr>
              <a:t>¿Did you like it?</a:t>
            </a:r>
            <a: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</a:rPr>
              <a:t>You can see more</a:t>
            </a:r>
            <a:b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667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Here</a:t>
            </a:r>
            <a:endParaRPr lang="es-ES" altLang="es-ES" sz="3667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3" name="Text Box 11"/>
          <p:cNvSpPr txBox="1">
            <a:spLocks noChangeArrowheads="1"/>
          </p:cNvSpPr>
          <p:nvPr/>
        </p:nvSpPr>
        <p:spPr bwMode="auto">
          <a:xfrm>
            <a:off x="1746250" y="3974042"/>
            <a:ext cx="22225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es-ES" sz="1500" b="1">
                <a:solidFill>
                  <a:srgbClr val="000000"/>
                </a:solidFill>
                <a:latin typeface="Kristen ITC" panose="03050502040202030202" pitchFamily="66" charset="0"/>
              </a:rPr>
              <a:t>You can also receive powerpoints in your mailbox by subscribing here:</a:t>
            </a:r>
            <a:endParaRPr lang="es-ES" altLang="es-ES" sz="1500" b="1">
              <a:solidFill>
                <a:srgbClr val="0066FF"/>
              </a:solidFill>
            </a:endParaRPr>
          </a:p>
        </p:txBody>
      </p:sp>
      <p:pic>
        <p:nvPicPr>
          <p:cNvPr id="2054" name="Picture 10" descr="emai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492500"/>
            <a:ext cx="19685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7" descr="flechas-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4064000"/>
            <a:ext cx="10160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1" descr="facebook-icon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035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2" descr="twitter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3" descr="Web-Google-plus-Metro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4925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n 1">
            <a:hlinkClick r:id="rId2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50271"/>
            <a:ext cx="4868333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018837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Presentación en pantalla (16:10)</PresentationFormat>
  <Paragraphs>2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7" baseType="lpstr">
      <vt:lpstr>Arial</vt:lpstr>
      <vt:lpstr>Calibri</vt:lpstr>
      <vt:lpstr>Kristen ITC</vt:lpstr>
      <vt:lpstr>Office-téma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/>
  <cp:lastModifiedBy/>
  <cp:revision>12</cp:revision>
  <dcterms:created xsi:type="dcterms:W3CDTF">2017-03-09T09:48:52Z</dcterms:created>
  <dcterms:modified xsi:type="dcterms:W3CDTF">2017-11-21T20:30:26Z</dcterms:modified>
</cp:coreProperties>
</file>