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5" r:id="rId2"/>
    <p:sldId id="398" r:id="rId3"/>
    <p:sldId id="366" r:id="rId4"/>
    <p:sldId id="403" r:id="rId5"/>
    <p:sldId id="372" r:id="rId6"/>
    <p:sldId id="399" r:id="rId7"/>
    <p:sldId id="444" r:id="rId8"/>
    <p:sldId id="391" r:id="rId9"/>
    <p:sldId id="445" r:id="rId10"/>
    <p:sldId id="400" r:id="rId11"/>
    <p:sldId id="343" r:id="rId12"/>
    <p:sldId id="336" r:id="rId13"/>
    <p:sldId id="347" r:id="rId14"/>
    <p:sldId id="407" r:id="rId15"/>
    <p:sldId id="348" r:id="rId16"/>
    <p:sldId id="387" r:id="rId17"/>
    <p:sldId id="375" r:id="rId18"/>
    <p:sldId id="393" r:id="rId19"/>
    <p:sldId id="358" r:id="rId20"/>
    <p:sldId id="408" r:id="rId21"/>
    <p:sldId id="260" r:id="rId22"/>
    <p:sldId id="386" r:id="rId23"/>
    <p:sldId id="363" r:id="rId24"/>
    <p:sldId id="394" r:id="rId25"/>
    <p:sldId id="259" r:id="rId26"/>
    <p:sldId id="333" r:id="rId27"/>
    <p:sldId id="353" r:id="rId28"/>
    <p:sldId id="334" r:id="rId29"/>
    <p:sldId id="379" r:id="rId30"/>
    <p:sldId id="388" r:id="rId31"/>
    <p:sldId id="361" r:id="rId32"/>
    <p:sldId id="404" r:id="rId33"/>
    <p:sldId id="376" r:id="rId34"/>
    <p:sldId id="405" r:id="rId35"/>
    <p:sldId id="371" r:id="rId36"/>
    <p:sldId id="390" r:id="rId37"/>
    <p:sldId id="355" r:id="rId38"/>
    <p:sldId id="409" r:id="rId39"/>
    <p:sldId id="360" r:id="rId40"/>
    <p:sldId id="392" r:id="rId4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50Plm9x0bp4FNwrstC0Kg==" hashData="cXcjARD8yrgCdfF6yJaqh729R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D779B-5E0B-42E2-855A-B4FD7C41F9A5}" type="datetimeFigureOut">
              <a:rPr lang="hu-HU" smtClean="0"/>
              <a:pPr/>
              <a:t>2018.10.15.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0F64D-5C92-452C-8012-96BD1EEBE7D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ableware-tea-tray-silver-wallpaper-preview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677038" y="553244"/>
            <a:ext cx="6783394" cy="4608512"/>
          </a:xfrm>
          <a:prstGeom prst="rect">
            <a:avLst/>
          </a:prstGeom>
        </p:spPr>
      </p:pic>
      <p:pic>
        <p:nvPicPr>
          <p:cNvPr id="6" name="Kép 5" descr="2763d9b253b4.png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827584" y="625252"/>
            <a:ext cx="349166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Tea for Two</a:t>
            </a:r>
            <a:endParaRPr lang="hu-HU" sz="60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6000">
    <p:wheel/>
    <p:sndAc>
      <p:stSnd>
        <p:snd r:embed="rId2" name="Tea for Two - Ella Fitzgera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bido-University-couple-dinking-tea-under-covers-resiz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a_Pastry_Cup_Two_Spoon_Sugar_Book_550031_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dune-8162584-happy-ethnic-couple-drinking-a-cup-of-tea-on-their-bed-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080" b="3080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a-wallpaper-11.jpg"/>
          <p:cNvPicPr>
            <a:picLocks noChangeAspect="1"/>
          </p:cNvPicPr>
          <p:nvPr/>
        </p:nvPicPr>
        <p:blipFill>
          <a:blip r:embed="rId2" cstate="print">
            <a:lum bright="20000" contrast="30000"/>
          </a:blip>
          <a:srcRect l="4429" r="561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bido-University-couple-drinking-tea-in-bed-2-resiz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1365" b="524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wo cups of chrysanthemum tea 1280x800 Wallpaper [best-wallpaper.net]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drinking-green-tea-in-a-cafe-1024x57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9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zxzwm1qkfmwpmbn21reipsep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4764" b="2263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bido-University-couple-drinking-tea-in-red-room-resize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906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$_8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ilmah_ceylon_green_tea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616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inkstockPhotos-200345162-001-1280x42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8887" r="766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6727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0-506288348-couple-talkin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429" b="14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a-wallpaper-3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ttyImages-636082826-e151863285968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551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3685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 Couple in Tea Garden 5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18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537-2560x16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200-491601062-couple-drinking-coffe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94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-teacup-two-time-tea-wallpaper-flower-pic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07504" y="5233764"/>
            <a:ext cx="1800200" cy="1943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ppy couple meeting and drinking tea or coffe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02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Food___Drinks_Two_cups_of_custarded_black_tea_on_the_table_122881_12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STach-man-woman-1501x10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780" b="264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6685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an-and-man-sharing-te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66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wo-Cups-of-Tea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417d682981d2624f78dece2368fa48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2953"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7088-2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181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nior-couple-enjoying-tea-min-1400x72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700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a-wallpaper-3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ock-photo-senior-couple-afternoon-tea-drinking-relax-concept-521705332-1288x72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336" r="264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a-wallpaper-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ffee_istock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554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0665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-Busines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79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627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eget-partnervalg-foto-thinkstoc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920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4" name="Kép 3" descr="alairas1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851920" y="3217540"/>
            <a:ext cx="907256" cy="500063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0" y="5438001"/>
            <a:ext cx="175240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9</Words>
  <Application>Microsoft Office PowerPoint</Application>
  <PresentationFormat>Diavetítés a képernyőre (16:10 oldalarány)</PresentationFormat>
  <Paragraphs>3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34</cp:revision>
  <dcterms:created xsi:type="dcterms:W3CDTF">2018-10-08T02:31:00Z</dcterms:created>
  <dcterms:modified xsi:type="dcterms:W3CDTF">2018-10-15T07:39:58Z</dcterms:modified>
</cp:coreProperties>
</file>