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84" r:id="rId3"/>
    <p:sldId id="258" r:id="rId4"/>
    <p:sldId id="269" r:id="rId5"/>
    <p:sldId id="261" r:id="rId6"/>
    <p:sldId id="291" r:id="rId7"/>
    <p:sldId id="262" r:id="rId8"/>
    <p:sldId id="263" r:id="rId9"/>
    <p:sldId id="259" r:id="rId10"/>
    <p:sldId id="264" r:id="rId11"/>
    <p:sldId id="265" r:id="rId12"/>
    <p:sldId id="266" r:id="rId13"/>
    <p:sldId id="268" r:id="rId14"/>
    <p:sldId id="270" r:id="rId15"/>
    <p:sldId id="271" r:id="rId16"/>
    <p:sldId id="272" r:id="rId17"/>
    <p:sldId id="288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3" r:id="rId26"/>
    <p:sldId id="296" r:id="rId27"/>
    <p:sldId id="281" r:id="rId28"/>
    <p:sldId id="267" r:id="rId29"/>
    <p:sldId id="279" r:id="rId30"/>
    <p:sldId id="260" r:id="rId31"/>
    <p:sldId id="282" r:id="rId32"/>
    <p:sldId id="285" r:id="rId33"/>
    <p:sldId id="287" r:id="rId34"/>
    <p:sldId id="292" r:id="rId35"/>
    <p:sldId id="289" r:id="rId36"/>
    <p:sldId id="286" r:id="rId37"/>
    <p:sldId id="290" r:id="rId38"/>
    <p:sldId id="293" r:id="rId39"/>
    <p:sldId id="294" r:id="rId40"/>
    <p:sldId id="295" r:id="rId41"/>
    <p:sldId id="297" r:id="rId42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26xMcUueDbQBsP5yycQCXQ==" hashData="ETDxZtBHYEJ7ZKSvCwkmMV0WggyfPrXhGTIFhtGqKTASnMwlxnz+HQPvMZbMe8gQB2Hh+T/ldxftYpcgAtG3f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2" d="100"/>
          <a:sy n="112" d="100"/>
        </p:scale>
        <p:origin x="158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6C382-1726-45A7-955C-43DBA6B08214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48A1A-F90D-4B50-ABDB-4F13D590E9B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8FEB4-E14E-40DF-9018-53169A09FA20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CA971-BABD-49E9-A8F8-63E627FED98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17FE1-384E-44EE-908A-18FBB4D00C4A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2EB05-DDD9-47E7-891C-5CA7D2E78F6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7DBEA-C1AA-4836-9983-BD977259647D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613EA-D27E-4F06-AF10-844FBD98717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47FAD-28D9-4A73-A7F1-AAE7426D4F17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942CF-A444-4867-BAE3-54184A68DE5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68825-55E8-4440-8E24-B71602FD1454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236D0-259B-45E2-8E0D-BCF10AF7C2E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96E6D-2E81-4473-89A0-D7A1DF81193A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DA33A-278A-462E-8C6D-4E18966AEE3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23CCD-6BDA-4D99-B920-663C7B9CA025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92ACB-371D-4692-831D-104F7857A78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4A492-2ADF-46FB-8760-3D2B94745A12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F9E4A-3A5F-4FF0-84DA-27E9ADA60CF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44640-23C5-4575-BB7B-A6016674BFF7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A4F69-CF4B-4DE2-8641-93E9A86F714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31FA5-619D-4400-9034-161F08FB26AA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30665-E759-4F16-82BC-039BC02BB4E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BEB34D-DE45-414C-B8E3-38866B42C335}" type="datetimeFigureOut">
              <a:rPr lang="nl-NL"/>
              <a:pPr>
                <a:defRPr/>
              </a:pPr>
              <a:t>1-10-2018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DD987B-772C-4331-8875-1F3579EF462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hyperlink" Target="http://blog.seniorennet.be/kemer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2" descr="099 - 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Afbeelding 4" descr="Lotti zwwit - 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  <p:sndAc>
      <p:stSnd>
        <p:snd r:embed="rId2" name="Dreamland(Beautiful-Isle-of-Somewhere)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26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00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11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03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33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4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05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1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6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7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08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0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12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3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Afbeelding 3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1963" y="30845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4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30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5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6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17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18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19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20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22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5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38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3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09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21 - 7.jpg"/>
          <p:cNvPicPr>
            <a:picLocks noGrp="1" noChangeAspect="1"/>
          </p:cNvPicPr>
          <p:nvPr isPhoto="1"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02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92075"/>
            <a:ext cx="9144000" cy="523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24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27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29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34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31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28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32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35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36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137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Afbeelding 2" descr="Lotti zwwit - 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2" descr="Lotti zwwit - 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2932113"/>
            <a:ext cx="3960812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Afbeelding 3" descr="139 - 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John\Documents\01.Ludo\button12.png">
            <a:hlinkClick r:id="rId4"/>
            <a:extLst>
              <a:ext uri="{FF2B5EF4-FFF2-40B4-BE49-F238E27FC236}">
                <a16:creationId xmlns:a16="http://schemas.microsoft.com/office/drawing/2014/main" id="{5341182F-F026-4441-A4E5-302AD2F3F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088" y="4659982"/>
            <a:ext cx="1800200" cy="188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Aeschi BE</Template>
  <TotalTime>3</TotalTime>
  <Words>0</Words>
  <Application>Microsoft Office PowerPoint</Application>
  <PresentationFormat>Diavoorstelling (16:9)</PresentationFormat>
  <Paragraphs>0</Paragraphs>
  <Slides>41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41</vt:i4>
      </vt:variant>
    </vt:vector>
  </HeadingPairs>
  <TitlesOfParts>
    <vt:vector size="44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2018-10-01T06:34:17Z</dcterms:created>
  <dcterms:modified xsi:type="dcterms:W3CDTF">2018-10-01T06:37:22Z</dcterms:modified>
</cp:coreProperties>
</file>