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2"/>
  </p:notesMasterIdLst>
  <p:sldIdLst>
    <p:sldId id="259" r:id="rId2"/>
    <p:sldId id="265" r:id="rId3"/>
    <p:sldId id="262" r:id="rId4"/>
    <p:sldId id="266" r:id="rId5"/>
    <p:sldId id="323" r:id="rId6"/>
    <p:sldId id="324" r:id="rId7"/>
    <p:sldId id="312" r:id="rId8"/>
    <p:sldId id="325" r:id="rId9"/>
    <p:sldId id="339" r:id="rId10"/>
    <p:sldId id="288" r:id="rId11"/>
    <p:sldId id="306" r:id="rId12"/>
    <p:sldId id="269" r:id="rId13"/>
    <p:sldId id="270" r:id="rId14"/>
    <p:sldId id="275" r:id="rId15"/>
    <p:sldId id="282" r:id="rId16"/>
    <p:sldId id="281" r:id="rId17"/>
    <p:sldId id="277" r:id="rId18"/>
    <p:sldId id="272" r:id="rId19"/>
    <p:sldId id="273" r:id="rId20"/>
    <p:sldId id="276" r:id="rId21"/>
    <p:sldId id="285" r:id="rId22"/>
    <p:sldId id="278" r:id="rId23"/>
    <p:sldId id="279" r:id="rId24"/>
    <p:sldId id="280" r:id="rId25"/>
    <p:sldId id="286" r:id="rId26"/>
    <p:sldId id="287" r:id="rId27"/>
    <p:sldId id="290" r:id="rId28"/>
    <p:sldId id="292" r:id="rId29"/>
    <p:sldId id="300" r:id="rId30"/>
    <p:sldId id="295" r:id="rId31"/>
    <p:sldId id="299" r:id="rId32"/>
    <p:sldId id="294" r:id="rId33"/>
    <p:sldId id="303" r:id="rId34"/>
    <p:sldId id="305" r:id="rId35"/>
    <p:sldId id="268" r:id="rId36"/>
    <p:sldId id="307" r:id="rId37"/>
    <p:sldId id="308" r:id="rId38"/>
    <p:sldId id="310" r:id="rId39"/>
    <p:sldId id="309" r:id="rId40"/>
    <p:sldId id="328" r:id="rId41"/>
    <p:sldId id="329" r:id="rId42"/>
    <p:sldId id="320" r:id="rId43"/>
    <p:sldId id="387" r:id="rId44"/>
    <p:sldId id="321" r:id="rId45"/>
    <p:sldId id="330" r:id="rId46"/>
    <p:sldId id="335" r:id="rId47"/>
    <p:sldId id="338" r:id="rId48"/>
    <p:sldId id="336" r:id="rId49"/>
    <p:sldId id="332" r:id="rId50"/>
    <p:sldId id="326" r:id="rId51"/>
    <p:sldId id="344" r:id="rId52"/>
    <p:sldId id="352" r:id="rId53"/>
    <p:sldId id="357" r:id="rId54"/>
    <p:sldId id="374" r:id="rId55"/>
    <p:sldId id="363" r:id="rId56"/>
    <p:sldId id="364" r:id="rId57"/>
    <p:sldId id="369" r:id="rId58"/>
    <p:sldId id="368" r:id="rId59"/>
    <p:sldId id="372" r:id="rId60"/>
    <p:sldId id="365" r:id="rId61"/>
    <p:sldId id="376" r:id="rId62"/>
    <p:sldId id="375" r:id="rId63"/>
    <p:sldId id="360" r:id="rId64"/>
    <p:sldId id="361" r:id="rId65"/>
    <p:sldId id="348" r:id="rId66"/>
    <p:sldId id="345" r:id="rId67"/>
    <p:sldId id="351" r:id="rId68"/>
    <p:sldId id="342" r:id="rId69"/>
    <p:sldId id="340" r:id="rId70"/>
    <p:sldId id="343" r:id="rId71"/>
    <p:sldId id="380" r:id="rId72"/>
    <p:sldId id="381" r:id="rId73"/>
    <p:sldId id="384" r:id="rId74"/>
    <p:sldId id="383" r:id="rId75"/>
    <p:sldId id="382" r:id="rId76"/>
    <p:sldId id="355" r:id="rId77"/>
    <p:sldId id="385" r:id="rId78"/>
    <p:sldId id="362" r:id="rId79"/>
    <p:sldId id="378" r:id="rId80"/>
    <p:sldId id="260" r:id="rId81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5JFuv3llNS/gPDeA7YhsA==" hashData="5UOkzGcE2wfTOjcipELGuWKNAw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46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B32BB5-8B72-4EF9-BAAD-2C3D46712E8A}" type="datetimeFigureOut">
              <a:rPr lang="pt-PT" smtClean="0"/>
              <a:t>25-10-2018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C0B6D6-DB2A-45B5-AD53-485724580BD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166612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C6DF7-46E9-451B-B86E-360ACA1CBBDD}" type="datetimeFigureOut">
              <a:rPr lang="pt-PT" smtClean="0"/>
              <a:t>25-10-2018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BE5B-3FA1-4C31-9EDB-BA36276B1CB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96289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C6DF7-46E9-451B-B86E-360ACA1CBBDD}" type="datetimeFigureOut">
              <a:rPr lang="pt-PT" smtClean="0"/>
              <a:t>25-10-2018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BE5B-3FA1-4C31-9EDB-BA36276B1CB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38056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C6DF7-46E9-451B-B86E-360ACA1CBBDD}" type="datetimeFigureOut">
              <a:rPr lang="pt-PT" smtClean="0"/>
              <a:t>25-10-2018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BE5B-3FA1-4C31-9EDB-BA36276B1CB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2426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C6DF7-46E9-451B-B86E-360ACA1CBBDD}" type="datetimeFigureOut">
              <a:rPr lang="pt-PT" smtClean="0"/>
              <a:t>25-10-2018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BE5B-3FA1-4C31-9EDB-BA36276B1CB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1116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C6DF7-46E9-451B-B86E-360ACA1CBBDD}" type="datetimeFigureOut">
              <a:rPr lang="pt-PT" smtClean="0"/>
              <a:t>25-10-2018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BE5B-3FA1-4C31-9EDB-BA36276B1CB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32049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C6DF7-46E9-451B-B86E-360ACA1CBBDD}" type="datetimeFigureOut">
              <a:rPr lang="pt-PT" smtClean="0"/>
              <a:t>25-10-2018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BE5B-3FA1-4C31-9EDB-BA36276B1CB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78268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C6DF7-46E9-451B-B86E-360ACA1CBBDD}" type="datetimeFigureOut">
              <a:rPr lang="pt-PT" smtClean="0"/>
              <a:t>25-10-2018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BE5B-3FA1-4C31-9EDB-BA36276B1CB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5776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C6DF7-46E9-451B-B86E-360ACA1CBBDD}" type="datetimeFigureOut">
              <a:rPr lang="pt-PT" smtClean="0"/>
              <a:t>25-10-2018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BE5B-3FA1-4C31-9EDB-BA36276B1CB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91032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C6DF7-46E9-451B-B86E-360ACA1CBBDD}" type="datetimeFigureOut">
              <a:rPr lang="pt-PT" smtClean="0"/>
              <a:t>25-10-2018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BE5B-3FA1-4C31-9EDB-BA36276B1CB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78835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C6DF7-46E9-451B-B86E-360ACA1CBBDD}" type="datetimeFigureOut">
              <a:rPr lang="pt-PT" smtClean="0"/>
              <a:t>25-10-2018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BE5B-3FA1-4C31-9EDB-BA36276B1CB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0189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C6DF7-46E9-451B-B86E-360ACA1CBBDD}" type="datetimeFigureOut">
              <a:rPr lang="pt-PT" smtClean="0"/>
              <a:t>25-10-2018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BE5B-3FA1-4C31-9EDB-BA36276B1CB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0310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BC6DF7-46E9-451B-B86E-360ACA1CBBDD}" type="datetimeFigureOut">
              <a:rPr lang="pt-PT" smtClean="0"/>
              <a:t>25-10-2018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62BE5B-3FA1-4C31-9EDB-BA36276B1CB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57135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467545" y="339502"/>
            <a:ext cx="4320479" cy="180020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ButtonPour">
              <a:avLst/>
            </a:prstTxWarp>
            <a:spAutoFit/>
          </a:bodyPr>
          <a:lstStyle/>
          <a:p>
            <a:pPr algn="ctr"/>
            <a:endParaRPr lang="pt-PT" sz="2400" b="1" dirty="0" smtClean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pt-PT" sz="2400" b="1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Santuário Nossa Senhora</a:t>
            </a:r>
          </a:p>
          <a:p>
            <a:pPr algn="ctr"/>
            <a:r>
              <a:rPr lang="pt-PT" sz="2400" b="1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 Fátima</a:t>
            </a:r>
          </a:p>
          <a:p>
            <a:pPr algn="ctr"/>
            <a:r>
              <a:rPr lang="pt-PT" sz="2400" b="1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Portugal</a:t>
            </a:r>
            <a:endParaRPr lang="pt-PT" sz="2400" b="1" dirty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4227934"/>
            <a:ext cx="2090289" cy="553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176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  <p:sndAc>
          <p:stSnd>
            <p:snd r:embed="rId2" name="Ave Maria.wav"/>
          </p:stSnd>
        </p:sndAc>
      </p:transition>
    </mc:Choice>
    <mc:Fallback>
      <p:transition spd="slow" advClick="0" advTm="7000">
        <p:split orient="vert"/>
        <p:sndAc>
          <p:stSnd>
            <p:snd r:embed="rId2" name="Ave Mari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120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301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19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461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34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79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530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372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550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735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93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023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005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23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759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626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58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22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352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89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239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938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911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636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235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701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19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55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00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311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72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17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58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13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974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083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507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67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95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1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90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036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85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92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05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19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023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249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562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99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41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8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448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490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07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35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  <p:sndAc>
          <p:stSnd loop="1">
            <p:snd r:embed="rId2" name="Ave Maria.wav"/>
          </p:stSnd>
        </p:sndAc>
      </p:transition>
    </mc:Choice>
    <mc:Fallback>
      <p:transition spd="slow" advClick="0" advTm="5000">
        <p:split orient="vert"/>
        <p:sndAc>
          <p:stSnd loop="1">
            <p:snd r:embed="rId2" name="Ave Mari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11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14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533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37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03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641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014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88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81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17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35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317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070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518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615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88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009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54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39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41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56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278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347614"/>
            <a:ext cx="2090289" cy="55392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403648" y="2067694"/>
            <a:ext cx="352839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Arial Rounded MT Bold" panose="020F0704030504030204" pitchFamily="34" charset="0"/>
              </a:rPr>
              <a:t>necyguerreiro@gmail.com</a:t>
            </a: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</a:t>
            </a:r>
          </a:p>
          <a:p>
            <a:r>
              <a:rPr lang="pt-PT" sz="1400" dirty="0">
                <a:latin typeface="Arial Rounded MT Bold" panose="020F0704030504030204" pitchFamily="34" charset="0"/>
              </a:rPr>
              <a:t> </a:t>
            </a:r>
            <a:r>
              <a:rPr lang="pt-PT" sz="1400" dirty="0" smtClean="0">
                <a:latin typeface="Arial Rounded MT Bold" panose="020F0704030504030204" pitchFamily="34" charset="0"/>
              </a:rPr>
              <a:t>             Portugal</a:t>
            </a:r>
          </a:p>
          <a:p>
            <a:endParaRPr lang="pt-PT" sz="1400" dirty="0">
              <a:latin typeface="Arial Rounded MT Bold" panose="020F0704030504030204" pitchFamily="34" charset="0"/>
            </a:endParaRP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     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Avé</a:t>
            </a:r>
            <a:r>
              <a:rPr lang="pt-PT" sz="1400" dirty="0" smtClean="0">
                <a:latin typeface="Arial Rounded MT Bold" panose="020F0704030504030204" pitchFamily="34" charset="0"/>
              </a:rPr>
              <a:t> </a:t>
            </a:r>
            <a:r>
              <a:rPr lang="pt-PT" sz="1400" dirty="0" smtClean="0">
                <a:latin typeface="Arial Rounded MT Bold" panose="020F0704030504030204" pitchFamily="34" charset="0"/>
              </a:rPr>
              <a:t>Maria</a:t>
            </a:r>
            <a:endParaRPr lang="pt-PT" sz="1400" dirty="0">
              <a:latin typeface="Arial Rounded MT Bold" panose="020F070403050403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2953538"/>
            <a:ext cx="304762" cy="304762"/>
          </a:xfrm>
          <a:prstGeom prst="rect">
            <a:avLst/>
          </a:prstGeom>
        </p:spPr>
      </p:pic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>
          <a:xfrm>
            <a:off x="827584" y="1347615"/>
            <a:ext cx="4320480" cy="2520280"/>
          </a:xfrm>
        </p:spPr>
        <p:txBody>
          <a:bodyPr/>
          <a:lstStyle/>
          <a:p>
            <a:endParaRPr lang="pt-PT" dirty="0" smtClean="0"/>
          </a:p>
          <a:p>
            <a:endParaRPr lang="pt-PT" dirty="0"/>
          </a:p>
          <a:p>
            <a:endParaRPr lang="pt-PT" sz="1400" dirty="0" smtClean="0">
              <a:solidFill>
                <a:schemeClr val="tx1"/>
              </a:solidFill>
              <a:latin typeface="Arial Rounded MT Bold" panose="020F0704030504030204" pitchFamily="34" charset="0"/>
            </a:endParaRPr>
          </a:p>
          <a:p>
            <a:endParaRPr lang="pt-PT" sz="14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  <a:p>
            <a:endParaRPr lang="pt-PT" sz="1400" dirty="0" smtClean="0">
              <a:solidFill>
                <a:schemeClr val="tx1"/>
              </a:solidFill>
              <a:latin typeface="Arial Rounded MT Bold" panose="020F0704030504030204" pitchFamily="34" charset="0"/>
            </a:endParaRPr>
          </a:p>
          <a:p>
            <a:r>
              <a:rPr lang="pt-PT" sz="14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           </a:t>
            </a:r>
          </a:p>
          <a:p>
            <a:r>
              <a:rPr lang="pt-PT" sz="14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        </a:t>
            </a:r>
          </a:p>
          <a:p>
            <a:endParaRPr lang="pt-PT" sz="1400" dirty="0" smtClean="0">
              <a:solidFill>
                <a:schemeClr val="tx1"/>
              </a:solidFill>
              <a:latin typeface="Arial Rounded MT Bold" panose="020F0704030504030204" pitchFamily="34" charset="0"/>
            </a:endParaRPr>
          </a:p>
          <a:p>
            <a:endParaRPr lang="pt-PT" sz="14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  <a:p>
            <a:r>
              <a:rPr lang="pt-PT" sz="14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            </a:t>
            </a:r>
          </a:p>
          <a:p>
            <a:r>
              <a:rPr lang="pt-PT" sz="14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 </a:t>
            </a:r>
            <a:r>
              <a:rPr lang="pt-PT" sz="14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                (</a:t>
            </a:r>
            <a:r>
              <a:rPr lang="pt-PT" sz="14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Franz Schubert) </a:t>
            </a:r>
          </a:p>
          <a:p>
            <a:endParaRPr lang="pt-PT" sz="14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  <a:p>
            <a:endParaRPr lang="pt-PT" sz="1400" dirty="0" smtClean="0">
              <a:solidFill>
                <a:schemeClr val="tx1"/>
              </a:solidFill>
              <a:latin typeface="Arial Rounded MT Bold" panose="020F0704030504030204" pitchFamily="34" charset="0"/>
            </a:endParaRPr>
          </a:p>
          <a:p>
            <a:r>
              <a:rPr lang="pt-PT" sz="14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 </a:t>
            </a:r>
            <a:r>
              <a:rPr lang="pt-PT" sz="14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              </a:t>
            </a:r>
            <a:fld id="{0527EEB8-E95B-4D92-9D17-7E99E47557E1}" type="datetime9">
              <a:rPr lang="pt-PT" sz="140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25-10-2018 09:07:09</a:t>
            </a:fld>
            <a:endParaRPr lang="pt-PT" sz="14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9091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5000">
        <p:split orient="vert"/>
      </p:transition>
    </mc:Choice>
    <mc:Fallback xmlns="">
      <p:transition spd="slow" advClick="0" advTm="4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23</Words>
  <Application>Microsoft Office PowerPoint</Application>
  <PresentationFormat>Apresentação no Ecrã (16:9)</PresentationFormat>
  <Paragraphs>23</Paragraphs>
  <Slides>80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80</vt:i4>
      </vt:variant>
    </vt:vector>
  </HeadingPairs>
  <TitlesOfParts>
    <vt:vector size="8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21</cp:revision>
  <dcterms:created xsi:type="dcterms:W3CDTF">2018-10-22T08:34:48Z</dcterms:created>
  <dcterms:modified xsi:type="dcterms:W3CDTF">2018-10-25T08:43:02Z</dcterms:modified>
</cp:coreProperties>
</file>