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8"/>
  </p:notesMasterIdLst>
  <p:sldIdLst>
    <p:sldId id="374" r:id="rId2"/>
    <p:sldId id="436" r:id="rId3"/>
    <p:sldId id="384" r:id="rId4"/>
    <p:sldId id="376" r:id="rId5"/>
    <p:sldId id="381" r:id="rId6"/>
    <p:sldId id="378" r:id="rId7"/>
    <p:sldId id="446" r:id="rId8"/>
    <p:sldId id="447" r:id="rId9"/>
    <p:sldId id="385" r:id="rId10"/>
    <p:sldId id="386" r:id="rId11"/>
    <p:sldId id="439" r:id="rId12"/>
    <p:sldId id="440" r:id="rId13"/>
    <p:sldId id="415" r:id="rId14"/>
    <p:sldId id="389" r:id="rId15"/>
    <p:sldId id="390" r:id="rId16"/>
    <p:sldId id="437" r:id="rId17"/>
    <p:sldId id="438" r:id="rId18"/>
    <p:sldId id="455" r:id="rId19"/>
    <p:sldId id="417" r:id="rId20"/>
    <p:sldId id="424" r:id="rId21"/>
    <p:sldId id="423" r:id="rId22"/>
    <p:sldId id="426" r:id="rId23"/>
    <p:sldId id="454" r:id="rId24"/>
    <p:sldId id="430" r:id="rId25"/>
    <p:sldId id="427" r:id="rId26"/>
    <p:sldId id="419" r:id="rId27"/>
    <p:sldId id="428" r:id="rId28"/>
    <p:sldId id="448" r:id="rId29"/>
    <p:sldId id="453" r:id="rId30"/>
    <p:sldId id="449" r:id="rId31"/>
    <p:sldId id="450" r:id="rId32"/>
    <p:sldId id="451" r:id="rId33"/>
    <p:sldId id="431" r:id="rId34"/>
    <p:sldId id="432" r:id="rId35"/>
    <p:sldId id="434" r:id="rId36"/>
    <p:sldId id="433" r:id="rId37"/>
  </p:sldIdLst>
  <p:sldSz cx="4321175" cy="3240088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15900" indent="2413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431800" indent="4826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647700" indent="7239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863600" indent="9652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jnxGl9yeclZeXKRW3ovw==" hashData="KogtZnQXpJyyJSTc9W4vYX+/L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CCCC"/>
    <a:srgbClr val="CCCCFF"/>
    <a:srgbClr val="9966FF"/>
    <a:srgbClr val="00CC66"/>
    <a:srgbClr val="FFCCFF"/>
    <a:srgbClr val="666699"/>
    <a:srgbClr val="FFFF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422" autoAdjust="0"/>
    <p:restoredTop sz="94651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Espace réservé de la date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200E4F0-2070-433F-88CE-0494EB284E9F}" type="datetimeFigureOut">
              <a:rPr lang="fr-FR"/>
              <a:pPr>
                <a:defRPr/>
              </a:pPr>
              <a:t>27/09/2018</a:t>
            </a:fld>
            <a:endParaRPr lang="fr-FR"/>
          </a:p>
        </p:txBody>
      </p:sp>
      <p:sp>
        <p:nvSpPr>
          <p:cNvPr id="44036" name="Espace réservé de l'image des diapositives 3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Espace réservé des commentaires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Espace réservé du pied de page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Espace réservé du numéro de diapositive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39D411B-96A4-43DF-8760-ACBF11C573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2159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4318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6477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8636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1080135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296162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12189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728216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39D411B-96A4-43DF-8760-ACBF11C57301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4088" y="1006528"/>
            <a:ext cx="3672999" cy="694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8176" y="1836050"/>
            <a:ext cx="3024823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16027" indent="0" algn="ctr">
              <a:buNone/>
              <a:defRPr/>
            </a:lvl2pPr>
            <a:lvl3pPr marL="432054" indent="0" algn="ctr">
              <a:buNone/>
              <a:defRPr/>
            </a:lvl3pPr>
            <a:lvl4pPr marL="648081" indent="0" algn="ctr">
              <a:buNone/>
              <a:defRPr/>
            </a:lvl4pPr>
            <a:lvl5pPr marL="864108" indent="0" algn="ctr">
              <a:buNone/>
              <a:defRPr/>
            </a:lvl5pPr>
            <a:lvl6pPr marL="1080135" indent="0" algn="ctr">
              <a:buNone/>
              <a:defRPr/>
            </a:lvl6pPr>
            <a:lvl7pPr marL="1296162" indent="0" algn="ctr">
              <a:buNone/>
              <a:defRPr/>
            </a:lvl7pPr>
            <a:lvl8pPr marL="1512189" indent="0" algn="ctr">
              <a:buNone/>
              <a:defRPr/>
            </a:lvl8pPr>
            <a:lvl9pPr marL="1728216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2F9F1-4C36-4BE9-8C18-08F99B6EBB2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F7A40-1CEB-474E-8B21-D58ACD9BD8F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43" y="2082057"/>
            <a:ext cx="3672999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43" y="1373288"/>
            <a:ext cx="3672999" cy="708769"/>
          </a:xfrm>
        </p:spPr>
        <p:txBody>
          <a:bodyPr anchor="b"/>
          <a:lstStyle>
            <a:lvl1pPr marL="0" indent="0">
              <a:buNone/>
              <a:defRPr sz="900"/>
            </a:lvl1pPr>
            <a:lvl2pPr marL="216027" indent="0">
              <a:buNone/>
              <a:defRPr sz="900"/>
            </a:lvl2pPr>
            <a:lvl3pPr marL="432054" indent="0">
              <a:buNone/>
              <a:defRPr sz="800"/>
            </a:lvl3pPr>
            <a:lvl4pPr marL="648081" indent="0">
              <a:buNone/>
              <a:defRPr sz="700"/>
            </a:lvl4pPr>
            <a:lvl5pPr marL="864108" indent="0">
              <a:buNone/>
              <a:defRPr sz="700"/>
            </a:lvl5pPr>
            <a:lvl6pPr marL="1080135" indent="0">
              <a:buNone/>
              <a:defRPr sz="700"/>
            </a:lvl6pPr>
            <a:lvl7pPr marL="1296162" indent="0">
              <a:buNone/>
              <a:defRPr sz="700"/>
            </a:lvl7pPr>
            <a:lvl8pPr marL="1512189" indent="0">
              <a:buNone/>
              <a:defRPr sz="700"/>
            </a:lvl8pPr>
            <a:lvl9pPr marL="172821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1752-F6BD-4F03-8AF2-55C91DED83D1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24088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96597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B324E-E314-4464-B0BD-3E576A6B1F6A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754"/>
            <a:ext cx="3889058" cy="54001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059" y="725270"/>
            <a:ext cx="190926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059" y="1027528"/>
            <a:ext cx="190926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097" y="725270"/>
            <a:ext cx="191001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097" y="1027528"/>
            <a:ext cx="191001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D8CE1-BD45-4408-9B69-1ECD64D3CB2B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DA0F-21A0-440D-BD98-2D94AE0EAC7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F230B-0CD9-451D-9BFC-CBE74055CFB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003"/>
            <a:ext cx="1421637" cy="549015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459" y="129004"/>
            <a:ext cx="2415657" cy="2765325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059" y="678019"/>
            <a:ext cx="1421637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C1C55-AC50-424F-AF8F-6FED2A683A7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981" y="2268061"/>
            <a:ext cx="2592705" cy="267758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981" y="289508"/>
            <a:ext cx="2592705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6027" indent="0">
              <a:buNone/>
              <a:defRPr sz="1300"/>
            </a:lvl2pPr>
            <a:lvl3pPr marL="432054" indent="0">
              <a:buNone/>
              <a:defRPr sz="1100"/>
            </a:lvl3pPr>
            <a:lvl4pPr marL="648081" indent="0">
              <a:buNone/>
              <a:defRPr sz="900"/>
            </a:lvl4pPr>
            <a:lvl5pPr marL="864108" indent="0">
              <a:buNone/>
              <a:defRPr sz="900"/>
            </a:lvl5pPr>
            <a:lvl6pPr marL="1080135" indent="0">
              <a:buNone/>
              <a:defRPr sz="900"/>
            </a:lvl6pPr>
            <a:lvl7pPr marL="1296162" indent="0">
              <a:buNone/>
              <a:defRPr sz="900"/>
            </a:lvl7pPr>
            <a:lvl8pPr marL="1512189" indent="0">
              <a:buNone/>
              <a:defRPr sz="900"/>
            </a:lvl8pPr>
            <a:lvl9pPr marL="1728216" indent="0">
              <a:buNone/>
              <a:defRPr sz="9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981" y="2535819"/>
            <a:ext cx="2592705" cy="38026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361D-9CCF-4E9F-B828-920F4BA8B4E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21613-FA0E-4378-B683-2695B7F6284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078837" y="288008"/>
            <a:ext cx="918250" cy="259207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24088" y="288008"/>
            <a:ext cx="2682729" cy="259207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6389B-9C6C-4C22-BFE4-1A4CAAEF2F1F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87338"/>
            <a:ext cx="36734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936625"/>
            <a:ext cx="36734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 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3850" y="2952750"/>
            <a:ext cx="9001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952750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ctr"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952750"/>
            <a:ext cx="90011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r">
              <a:defRPr sz="700">
                <a:cs typeface="Times New Roman" pitchFamily="18" charset="0"/>
              </a:defRPr>
            </a:lvl1pPr>
          </a:lstStyle>
          <a:p>
            <a:pPr>
              <a:defRPr/>
            </a:pPr>
            <a:fld id="{5FFAFE61-42F6-42D3-8BA5-7A839208A6F3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5pPr>
      <a:lvl6pPr marL="216027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6pPr>
      <a:lvl7pPr marL="432054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7pPr>
      <a:lvl8pPr marL="648081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8pPr>
      <a:lvl9pPr marL="864108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9pPr>
    </p:titleStyle>
    <p:bodyStyle>
      <a:lvl1pPr marL="161925" indent="-16192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838" indent="-134938" algn="l" rtl="0" eaLnBrk="0" fontAlgn="base" hangingPunct="0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</a:defRPr>
      </a:lvl2pPr>
      <a:lvl3pPr marL="539750" indent="-107950" algn="l" rtl="0" eaLnBrk="0" fontAlgn="base" hangingPunct="0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</a:defRPr>
      </a:lvl3pPr>
      <a:lvl4pPr marL="755650" indent="-1079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</a:defRPr>
      </a:lvl4pPr>
      <a:lvl5pPr marL="971550" indent="-10795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5pPr>
      <a:lvl6pPr marL="1188149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6pPr>
      <a:lvl7pPr marL="1404176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7pPr>
      <a:lvl8pPr marL="1620203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8pPr>
      <a:lvl9pPr marL="1836230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20.jp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2050" name="Image 7" descr="Image4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107876"/>
            <a:ext cx="2664643" cy="936104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Saint Léon sur Vézère</a:t>
            </a:r>
          </a:p>
          <a:p>
            <a:pPr algn="ctr" eaLnBrk="1" hangingPunct="1">
              <a:defRPr/>
            </a:pPr>
            <a:r>
              <a:rPr lang="fr-FR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Dordogne</a:t>
            </a:r>
          </a:p>
          <a:p>
            <a:pPr algn="ctr" eaLnBrk="1" hangingPunct="1">
              <a:defRPr/>
            </a:pPr>
            <a:r>
              <a:rPr lang="fr-FR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France</a:t>
            </a:r>
            <a:endParaRPr lang="fr-FR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096691" y="395908"/>
            <a:ext cx="1079500" cy="36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 </a:t>
            </a:r>
          </a:p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Aldo</a:t>
            </a:r>
            <a:endParaRPr lang="fr-FR" sz="105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160587" y="2771775"/>
            <a:ext cx="2016126" cy="20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3" name="Vladimir Cosma-Les roses de dub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 autoUpdateAnimBg="0"/>
      <p:bldP spid="63494" grpId="0" autoUpdateAnimBg="0"/>
      <p:bldP spid="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8" name="Image 7" descr="Image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11868"/>
            <a:ext cx="4261104" cy="281635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9696" cy="2895600"/>
          </a:xfrm>
          <a:prstGeom prst="rect">
            <a:avLst/>
          </a:prstGeom>
        </p:spPr>
      </p:pic>
      <p:pic>
        <p:nvPicPr>
          <p:cNvPr id="6" name="Image 5" descr="Image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0532"/>
            <a:ext cx="4261104" cy="285902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3580"/>
            <a:ext cx="4261104" cy="285292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6" name="Image 5" descr="Image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08820"/>
            <a:ext cx="2133600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2724"/>
            <a:ext cx="4261104" cy="283464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9884"/>
            <a:ext cx="2133600" cy="2846832"/>
          </a:xfrm>
          <a:prstGeom prst="rect">
            <a:avLst/>
          </a:prstGeom>
        </p:spPr>
      </p:pic>
      <p:pic>
        <p:nvPicPr>
          <p:cNvPr id="6" name="Image 5" descr="Imag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96628"/>
            <a:ext cx="2133600" cy="2935584"/>
          </a:xfrm>
          <a:prstGeom prst="rect">
            <a:avLst/>
          </a:prstGeom>
        </p:spPr>
      </p:pic>
      <p:pic>
        <p:nvPicPr>
          <p:cNvPr id="6" name="Image 5" descr="Imag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0" y="196628"/>
            <a:ext cx="2133600" cy="2846832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s://c2.staticflickr.com/8/7328/16401067222_b8ae7a028b_b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179884"/>
            <a:ext cx="4248000" cy="2842893"/>
          </a:xfrm>
          <a:prstGeom prst="rect">
            <a:avLst/>
          </a:prstGeom>
          <a:noFill/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6" name="Image 5" descr="Image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2724"/>
            <a:ext cx="4261104" cy="283464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3074" name="Image 1" descr="Imag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20427" y="323900"/>
            <a:ext cx="2025128" cy="504056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Vladimir Cosma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Les roses de Dublin</a:t>
            </a:r>
            <a:endParaRPr lang="fr-FR" sz="12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096691" y="2700164"/>
            <a:ext cx="1080120" cy="320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800" b="1" i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Aldo</a:t>
            </a:r>
            <a:endParaRPr lang="fr-FR" sz="1800" b="1" i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3449</TotalTime>
  <Words>19</Words>
  <Application>Microsoft Office PowerPoint</Application>
  <PresentationFormat>Personnalisé</PresentationFormat>
  <Paragraphs>10</Paragraphs>
  <Slides>36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235</cp:revision>
  <dcterms:created xsi:type="dcterms:W3CDTF">2001-04-11T13:31:21Z</dcterms:created>
  <dcterms:modified xsi:type="dcterms:W3CDTF">2018-09-27T15:15:14Z</dcterms:modified>
</cp:coreProperties>
</file>