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9" r:id="rId2"/>
    <p:sldId id="262" r:id="rId3"/>
    <p:sldId id="265" r:id="rId4"/>
    <p:sldId id="266" r:id="rId5"/>
    <p:sldId id="296" r:id="rId6"/>
    <p:sldId id="295" r:id="rId7"/>
    <p:sldId id="294" r:id="rId8"/>
    <p:sldId id="273" r:id="rId9"/>
    <p:sldId id="263" r:id="rId10"/>
    <p:sldId id="293" r:id="rId11"/>
    <p:sldId id="292" r:id="rId12"/>
    <p:sldId id="291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7" r:id="rId25"/>
    <p:sldId id="276" r:id="rId26"/>
    <p:sldId id="271" r:id="rId27"/>
    <p:sldId id="270" r:id="rId28"/>
    <p:sldId id="275" r:id="rId2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1" autoAdjust="0"/>
    <p:restoredTop sz="94660"/>
  </p:normalViewPr>
  <p:slideViewPr>
    <p:cSldViewPr snapToGrid="0">
      <p:cViewPr varScale="1">
        <p:scale>
          <a:sx n="66" d="100"/>
          <a:sy n="66" d="100"/>
        </p:scale>
        <p:origin x="391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582ED-6E42-41C2-96A8-DDD3A0D06A83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91011-7391-4512-BEE6-6CBBCA22AC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71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176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794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DE195-9791-42CD-845C-227BC2A0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0F228B1-A848-45B3-9D06-38C72914C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871A1A-8FAC-4CED-87BE-A91D0E53C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D865E9-9944-4554-B6ED-C5EEDFDD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32B75D-E3E9-4E64-970B-A2AD348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01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9B1022-CA7F-4630-9591-409F1459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3356F34-FE5E-4AE1-89E7-6890223C0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1B8B794-2B92-459B-B4CF-123CA7BEB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308282-FDE9-41CD-A37E-D3C82E60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EAE8582-ADDB-465D-AAFB-3987F379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7A51C7A-81C9-4C08-A793-192679FB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10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C9F2FE-A012-4060-893E-AA811BEA1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863372F-98FE-4F3F-8C6E-5A0FCBCA1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9FCC5C-81DF-41B1-B1E8-A5AE78604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0E328A13-8AC8-4485-92DB-77A34D002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121BF36-C1CD-4932-A615-718805FE4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8B6C02A-5ADB-4810-A581-F89C24B9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9A85A6C-77A6-405B-96CD-12A4EF62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603F692-CF4F-490D-B7CE-687BAEDB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01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EB8CA-CE1E-4D3F-A31A-A8DC302A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DBB2EA-D440-4115-A464-2C797B96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25BEB0-8C8D-44AA-94C6-DFC793191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7B997CD-0FE9-4459-A1E2-7FEC10F8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186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BE0896-900B-41FA-878F-A3D886F5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70F819D-D155-424A-9FBF-4B5E2BD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35DA0EA-C1DC-46BB-98DB-E006F9C1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76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941B-F0D6-48D3-B0CF-B0831A01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751F3F7-6BE7-400A-91A8-A41F96214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789ACD3-A91A-47BF-BC27-6D5B05459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258D13E-012A-4542-804E-CEB15D03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8977FAA-44B3-44B1-9BD7-6781773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1059B9-6E8A-4928-8236-8FF7986CB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166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B16359-2B6F-46A4-B8E6-FFE4910B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588EC8D-769E-40A8-AD05-2B3349713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916EC43B-AD33-48C7-B09C-5E07C954D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8210A22-3421-4151-B246-D257E704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191E05-1CF5-41D4-986D-66AC6EB2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EE2DC86-DFA1-491D-85C6-AB5BA4EAD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10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191621-AFB8-4A7B-B8D7-27CBC30A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C0FB4B-D615-4823-827E-A0B44812A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CEC723-5D7F-41CB-9910-C68745E5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EC8C0F-4A0F-4FBD-BF28-E7935F87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78FB39-00FA-4A8A-AEE4-C3F79CB13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594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E89C692-BAFD-4FDE-A6F2-A465F517D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F94761D-A7FE-4F9D-A789-3ACEE9822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7C6300-95FB-46BA-BAEA-0E8A5AF8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73CDA7-AAD8-48BB-9525-03D40BA8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163671-627C-45B3-8DB4-123AF0379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841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66D56C3-5D81-4D9D-A141-5607FDE4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6DFDAAC-9715-4E90-9AC8-57E058B2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1896E7-5383-488F-8D92-2349DD963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2F58-6D84-484D-8B09-2F0DC94940FD}" type="datetimeFigureOut">
              <a:rPr lang="cs-CZ" smtClean="0"/>
              <a:t>31.08.2018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B13EE5-695A-4BDA-B9B4-2E8EC413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799A4-1BBB-4219-B502-D114DF499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DFC15E-53A3-45BD-AD2A-1BF459DF7B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83366A96-D03B-443E-A8C6-3B6A479823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18749" y="1104190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50A5EF26-B635-45CD-8E72-F4307B6B82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0376" y="2602015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30B7AA71-D046-4ECE-ADEA-1197346E1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 loop="1">
            <p:snd r:embed="rId2" name="Návrat domů.wav"/>
          </p:stSnd>
        </p:sndAc>
      </p:transition>
    </mc:Choice>
    <mc:Fallback xmlns="">
      <p:transition advClick="0" advTm="17000">
        <p:sndAc>
          <p:stSnd loop="1">
            <p:snd r:embed="rId4" name="Návrat domů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D8389466-1F13-42D6-AC33-71D70533D2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50" y="6402388"/>
            <a:ext cx="117284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Rusya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F139BBA-3065-421F-B54D-FD78ED9AC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758922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C48C644-51B8-417F-A098-62E065682442}"/>
              </a:ext>
            </a:extLst>
          </p:cNvPr>
          <p:cNvSpPr/>
          <p:nvPr/>
        </p:nvSpPr>
        <p:spPr>
          <a:xfrm>
            <a:off x="7066919" y="5171341"/>
            <a:ext cx="438664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RUSKO 26 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D870F1AB-50C9-4F79-ADE3-CE8A30D2B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75892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C4AE0E-B9EF-4BDE-A335-B0C0827F8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3BB13B-8514-46BE-8201-C9B7DAA90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AF6442D-7454-48F1-BDB1-36B1411ED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692D123D-A8C2-4EF3-8DBE-EC7AFFD9F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7F6C69-F621-4B83-8667-6BDE75EA2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B65A1A5-DBC1-436B-BAFB-D9EA38617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44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43C63F1-C9CD-4FA9-977B-177D2CBBA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04CFA0E-7E13-4E3C-BBD9-02E95A4E0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74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BDBEAA-0026-4CE6-94B8-8A72732C3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5" y="643466"/>
            <a:ext cx="1093588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37DC1A8-D3CF-4AEC-A354-6E282BA01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79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A766FF1-20AB-4322-A769-ADAFF23EB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462DE3AC-3C1C-4318-9915-53C93D91A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BBF0AF-CBC1-468E-96FA-2D49EF820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02B3A6-3BC9-490E-BE6D-3335A9B53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9C2857-6EC5-4125-9E09-5C1AB729C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1075C7C-AB44-4A6C-9F88-09CB7F909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98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D2FA29-748C-4236-8789-53C29D869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C1D03F-6BB4-47C7-B5A3-B4035B2C5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20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0BAC51-687B-4723-A0C1-F3C5CCA3C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293D5B-3D99-4AFB-AA1E-D0F15F044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78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1CAA18-2327-49FA-8F51-E775D6FC5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93" y="643466"/>
            <a:ext cx="10901037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D15621-50F4-46A7-ADAF-45DE04E09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34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AB81A2A-753D-4D9B-B57E-87DA89F93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53657D-CE99-44B6-B01F-25A3024C6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94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B28B47D-BE8C-4CBA-9909-99252D746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4688CA-D64E-4F8B-BD4F-4A918E494F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715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2CB42A-A2E9-4D47-9690-A35C27537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7093D5-601C-4097-BCC4-8F0DB2C63B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3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AE2A83B-4E47-40C1-AD1B-F20DF8A1B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5899E9-C33D-4626-A1ED-0A0C98D8D9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39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E96DBBE-8F7A-4551-BFAB-06E7C4E4B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5EBB62-D4FC-4FAD-8E23-B9A8F12357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99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05F4A9-E8F7-445B-B07C-5F5DB5CFF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62001"/>
            <a:ext cx="10905064" cy="555253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A5B23C-8F10-4C16-9E47-9923E9E501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25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48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AF3717A-6067-43EE-83C1-11BD3BDD5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C96B14-BCE1-4E8C-B876-21025352F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7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6499F1-689C-43C7-BB5E-CF7925A3D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3D1BC8-5DF6-4453-8300-9D4B0547F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9759BB-7CEF-4427-864D-578C36654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4C978E-36FA-4725-89D6-2351B2070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25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CA0DCB-D6A9-4940-A4CE-62DD273F5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26554"/>
            <a:ext cx="10905065" cy="558797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1513A9-55B4-4CA5-B5D1-CDF4D3EB4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25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9FBC53-CE24-4830-896A-A971EDC1C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7E40AA-23CD-4C83-A1F8-5B9DC4E26D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302FEF9-3BCC-4241-BD1E-E4537EF8C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6A4158C-6766-4591-B8EA-7610E7644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2C3A9BE-C88F-427E-A68E-3DA4BB096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80DCC3-9D69-4E0F-9074-BB10A9795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DD7327-0DE4-4E87-9C29-13FBD8442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7BF3C338-F75A-4D94-845C-701C9188FD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99" y="6036761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5975548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7">
            <a:extLst>
              <a:ext uri="{FF2B5EF4-FFF2-40B4-BE49-F238E27FC236}">
                <a16:creationId xmlns:a16="http://schemas.microsoft.com/office/drawing/2014/main" id="{B2DAD20B-7371-47C0-BBA5-D873CA315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7875" y="5876737"/>
            <a:ext cx="49017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4400" b="1" dirty="0">
                <a:solidFill>
                  <a:srgbClr val="FF0000"/>
                </a:solidFill>
              </a:rPr>
              <a:t>www.yatata-blog.eu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3C01074-8082-4C4D-A0B0-6723EC2BBB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44321"/>
            <a:ext cx="10905064" cy="5040932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D2A41EF4-E874-4317-97F1-B705D35049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0"/>
            <a:ext cx="10905064" cy="504093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48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482</TotalTime>
  <Words>54</Words>
  <Application>Microsoft Office PowerPoint</Application>
  <PresentationFormat>Širokoúhlá obrazovka</PresentationFormat>
  <Paragraphs>6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4" baseType="lpstr">
      <vt:lpstr>Arial</vt:lpstr>
      <vt:lpstr>Arial Rounded MT Bold</vt:lpstr>
      <vt:lpstr>Calibri</vt:lpstr>
      <vt:lpstr>Calibri Light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Vlastimil Ševic</dc:creator>
  <cp:lastModifiedBy>Yatata</cp:lastModifiedBy>
  <cp:revision>80</cp:revision>
  <dcterms:created xsi:type="dcterms:W3CDTF">2017-12-14T14:17:56Z</dcterms:created>
  <dcterms:modified xsi:type="dcterms:W3CDTF">2018-08-31T14:23:29Z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