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media/audio1" ContentType="audio/x-wav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03" r:id="rId3"/>
    <p:sldId id="260" r:id="rId4"/>
    <p:sldId id="283" r:id="rId5"/>
    <p:sldId id="288" r:id="rId6"/>
    <p:sldId id="291" r:id="rId7"/>
    <p:sldId id="279" r:id="rId8"/>
    <p:sldId id="265" r:id="rId9"/>
    <p:sldId id="294" r:id="rId10"/>
    <p:sldId id="297" r:id="rId11"/>
    <p:sldId id="259" r:id="rId12"/>
    <p:sldId id="266" r:id="rId13"/>
    <p:sldId id="284" r:id="rId14"/>
    <p:sldId id="261" r:id="rId15"/>
    <p:sldId id="270" r:id="rId16"/>
    <p:sldId id="269" r:id="rId17"/>
    <p:sldId id="258" r:id="rId18"/>
    <p:sldId id="271" r:id="rId19"/>
    <p:sldId id="257" r:id="rId20"/>
    <p:sldId id="268" r:id="rId21"/>
    <p:sldId id="274" r:id="rId22"/>
    <p:sldId id="273" r:id="rId23"/>
    <p:sldId id="276" r:id="rId24"/>
    <p:sldId id="300" r:id="rId25"/>
    <p:sldId id="301" r:id="rId26"/>
    <p:sldId id="298" r:id="rId27"/>
    <p:sldId id="272" r:id="rId28"/>
    <p:sldId id="275" r:id="rId29"/>
    <p:sldId id="299" r:id="rId30"/>
    <p:sldId id="277" r:id="rId31"/>
    <p:sldId id="280" r:id="rId32"/>
    <p:sldId id="278" r:id="rId33"/>
    <p:sldId id="287" r:id="rId34"/>
    <p:sldId id="282" r:id="rId35"/>
    <p:sldId id="286" r:id="rId36"/>
    <p:sldId id="293" r:id="rId37"/>
    <p:sldId id="285" r:id="rId38"/>
    <p:sldId id="289" r:id="rId39"/>
    <p:sldId id="281" r:id="rId40"/>
    <p:sldId id="290" r:id="rId41"/>
    <p:sldId id="295" r:id="rId42"/>
    <p:sldId id="292" r:id="rId43"/>
    <p:sldId id="296" r:id="rId44"/>
    <p:sldId id="310" r:id="rId45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4+RCD/qSbAIKLpaIWEjA==" hashData="98TCp7deKqiXPYjhEQogOi0Dw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835-8C47-4B3B-AC8D-5572BE1D182F}" type="datetimeFigureOut">
              <a:rPr lang="ro-RO" smtClean="0"/>
              <a:pPr/>
              <a:t>14.10.2018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1D4AF-6412-4C69-9150-C760494F6A9D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67000" y="6488668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Musique</a:t>
            </a:r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: Antonio Vivaldi  , </a:t>
            </a:r>
            <a:r>
              <a:rPr lang="en-US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L’automne</a:t>
            </a:r>
            <a:endParaRPr lang="ro-RO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pic>
        <p:nvPicPr>
          <p:cNvPr id="7" name="Picture 2" descr="C:\Documents and Settings\test\Desktop\New Folder\bu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81000"/>
            <a:ext cx="2540751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C:\Documents and Settings\test\Desktop\New Folder\bun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81000"/>
            <a:ext cx="2540752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C:\Documents and Settings\test\Desktop\New Folder\bun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2248" y="381001"/>
            <a:ext cx="2540752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C:\Documents and Settings\test\Desktop\New Folder\bun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4495800"/>
            <a:ext cx="2590800" cy="194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 descr="C:\Documents and Settings\test\Desktop\New Folder\bun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4495800"/>
            <a:ext cx="2590800" cy="194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 descr="C:\Documents and Settings\test\Desktop\New Folder\bun2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48400" y="4495800"/>
            <a:ext cx="2590800" cy="1942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0" y="2514600"/>
            <a:ext cx="88809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L'automne dans le jardin </a:t>
            </a:r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botanique de Craiova </a:t>
            </a:r>
          </a:p>
          <a:p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</a:t>
            </a:r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                                                              Roumanie</a:t>
            </a:r>
            <a:endParaRPr lang="ro-RO" sz="3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04800" y="3810000"/>
            <a:ext cx="64363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Photos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personnelles</a:t>
            </a:r>
            <a:r>
              <a:rPr lang="en-US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   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Créations</a:t>
            </a:r>
            <a:r>
              <a:rPr lang="en-US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Delia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Florea</a:t>
            </a:r>
            <a:endParaRPr lang="en-US" sz="2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pic>
        <p:nvPicPr>
          <p:cNvPr id="15" name="Picture 2" descr="D:\2011_03_26\Delia_Savescu_batran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05600" y="3352800"/>
            <a:ext cx="1157556" cy="12235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" name="Picture 10" descr="Hand_clicks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34400" y="2895600"/>
            <a:ext cx="4222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 loop="1">
        <p:snd r:embed="rId2" name="John_Harrison_with_the_Wichita_State_University_Chamber_Players_-_07_-_Autumn_Mvt_1_Alleg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test\Desktop\New Folder\bu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New Folder\bu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New Folder\bun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New Folder\bun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test\Desktop\Delia-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33400"/>
            <a:ext cx="8382000" cy="5826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Documents and Settings\test\Desktop\Delia-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533400"/>
            <a:ext cx="8382000" cy="5826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276600"/>
            <a:ext cx="1447800" cy="326237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5" descr="C:\Documents and Settings\test\Desktop\New Folder\bu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New Folder\bu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0999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New Folder\bun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0999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810000"/>
            <a:ext cx="1143451" cy="257657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5" descr="C:\Documents and Settings\test\Desktop\New Folder\bun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test\Desktop\New Folder\bu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0999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Documents and Settings\test\Desktop\New Folder\bu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test\Desktop\New Folder\bun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C:\Documents and Settings\test\Desktop\New Folder\bun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test\Desktop\New Folder\bu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3009392"/>
            <a:ext cx="1600200" cy="360578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7" name="Picture 6" descr="C:\Documents and Settings\test\Desktop\New Folder\bu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DSC042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DSC042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DSC04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0999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DSC04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DSC04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Documents and Settings\test\Desktop\DSC04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test\Desktop\New Folder\bun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C:\Documents and Settings\test\Desktop\New Folder\bun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test\Desktop\DSC04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286000"/>
            <a:ext cx="1447800" cy="326237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Picture 2" descr="C:\Documents and Settings\test\Desktop\DSC04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4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C:\Documents and Settings\test\Desktop\FJRTN2Jv-btQPPwPgQBJn47Adn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1219200"/>
            <a:ext cx="2762250" cy="5242363"/>
          </a:xfrm>
          <a:prstGeom prst="rect">
            <a:avLst/>
          </a:prstGeom>
          <a:noFill/>
        </p:spPr>
      </p:pic>
      <p:pic>
        <p:nvPicPr>
          <p:cNvPr id="5" name="Picture 4" descr="C:\Documents and Settings\test\Desktop\New Folder\bun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test\Desktop\New Folder\bun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Documents and Settings\test\Desktop\New Folder\bun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3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Documents and Settings\test\Desktop\casu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762000"/>
            <a:ext cx="2549237" cy="3505200"/>
          </a:xfrm>
          <a:prstGeom prst="rect">
            <a:avLst/>
          </a:prstGeom>
          <a:noFill/>
        </p:spPr>
      </p:pic>
      <p:pic>
        <p:nvPicPr>
          <p:cNvPr id="2054" name="Picture 6" descr="D:\cele_mai_noi_gifuri\pitic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2743200"/>
            <a:ext cx="616527" cy="1356360"/>
          </a:xfrm>
          <a:prstGeom prst="rect">
            <a:avLst/>
          </a:prstGeom>
          <a:noFill/>
        </p:spPr>
      </p:pic>
      <p:pic>
        <p:nvPicPr>
          <p:cNvPr id="9" name="Picture 8" descr="C:\Documents and Settings\test\Desktop\New Folder\bun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43876" cy="610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43876" cy="610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test\Desktop\New Folder\bun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3" descr="C:\Documents and Settings\test\Desktop\New Folder\bun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399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30405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test\Desktop\New Folder\bun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C:\Documents and Settings\test\Desktop\New Folder\bun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8153400" cy="611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67000" y="6488668"/>
            <a:ext cx="4390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Musique</a:t>
            </a:r>
            <a:r>
              <a:rPr lang="en-US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: Antonio Vivaldi  , </a:t>
            </a:r>
            <a:r>
              <a:rPr lang="en-US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L’automne</a:t>
            </a:r>
            <a:endParaRPr lang="ro-RO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pic>
        <p:nvPicPr>
          <p:cNvPr id="7" name="Picture 2" descr="C:\Documents and Settings\test\Desktop\New Folder\bu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"/>
            <a:ext cx="2540751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C:\Documents and Settings\test\Desktop\New Folder\bun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81000"/>
            <a:ext cx="2540752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C:\Documents and Settings\test\Desktop\New Folder\bun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2248" y="381001"/>
            <a:ext cx="2540752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C:\Documents and Settings\test\Desktop\New Folder\bun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4495800"/>
            <a:ext cx="2590800" cy="194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 descr="C:\Documents and Settings\test\Desktop\New Folder\bun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4495800"/>
            <a:ext cx="2590800" cy="194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 descr="C:\Documents and Settings\test\Desktop\New Folder\bun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48400" y="4495800"/>
            <a:ext cx="2590800" cy="1942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0" y="2514600"/>
            <a:ext cx="88809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L'automne dans le jardin </a:t>
            </a:r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botanique de Craiova </a:t>
            </a:r>
          </a:p>
          <a:p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</a:t>
            </a:r>
            <a:r>
              <a:rPr lang="fr-FR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                                                        Roumanie</a:t>
            </a:r>
            <a:endParaRPr lang="ro-RO" sz="32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04800" y="3810000"/>
            <a:ext cx="64363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Photos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personnelles</a:t>
            </a:r>
            <a:r>
              <a:rPr lang="en-US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   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Créations</a:t>
            </a:r>
            <a:r>
              <a:rPr lang="en-US" sz="24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 Delia </a:t>
            </a:r>
            <a:r>
              <a:rPr lang="en-US" sz="24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Florea</a:t>
            </a:r>
            <a:endParaRPr lang="en-US" sz="24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pic>
        <p:nvPicPr>
          <p:cNvPr id="15" name="Picture 2" descr="D:\2011_03_26\Delia_Savescu_batran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05600" y="3352800"/>
            <a:ext cx="1157556" cy="122354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40</Words>
  <Application>Microsoft Office PowerPoint</Application>
  <PresentationFormat>On-screen Show (4:3)</PresentationFormat>
  <Paragraphs>8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Test</dc:creator>
  <cp:lastModifiedBy>Test</cp:lastModifiedBy>
  <cp:revision>27</cp:revision>
  <dcterms:created xsi:type="dcterms:W3CDTF">2018-10-13T14:32:14Z</dcterms:created>
  <dcterms:modified xsi:type="dcterms:W3CDTF">2018-10-14T21:07:36Z</dcterms:modified>
</cp:coreProperties>
</file>