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7" r:id="rId4"/>
    <p:sldId id="268" r:id="rId5"/>
    <p:sldId id="288" r:id="rId6"/>
    <p:sldId id="273" r:id="rId7"/>
    <p:sldId id="281" r:id="rId8"/>
    <p:sldId id="279" r:id="rId9"/>
    <p:sldId id="280" r:id="rId10"/>
    <p:sldId id="277" r:id="rId11"/>
    <p:sldId id="275" r:id="rId12"/>
    <p:sldId id="278" r:id="rId13"/>
    <p:sldId id="272" r:id="rId14"/>
    <p:sldId id="269" r:id="rId15"/>
    <p:sldId id="284" r:id="rId16"/>
    <p:sldId id="285" r:id="rId17"/>
    <p:sldId id="266" r:id="rId18"/>
    <p:sldId id="290" r:id="rId19"/>
    <p:sldId id="286" r:id="rId20"/>
    <p:sldId id="332" r:id="rId21"/>
    <p:sldId id="331" r:id="rId22"/>
    <p:sldId id="292" r:id="rId23"/>
    <p:sldId id="293" r:id="rId24"/>
    <p:sldId id="329" r:id="rId25"/>
    <p:sldId id="296" r:id="rId26"/>
    <p:sldId id="299" r:id="rId27"/>
    <p:sldId id="298" r:id="rId28"/>
    <p:sldId id="300" r:id="rId29"/>
    <p:sldId id="310" r:id="rId30"/>
    <p:sldId id="303" r:id="rId31"/>
    <p:sldId id="302" r:id="rId32"/>
    <p:sldId id="297" r:id="rId33"/>
    <p:sldId id="317" r:id="rId34"/>
    <p:sldId id="318" r:id="rId35"/>
    <p:sldId id="321" r:id="rId36"/>
    <p:sldId id="262" r:id="rId37"/>
    <p:sldId id="304" r:id="rId38"/>
    <p:sldId id="301" r:id="rId39"/>
    <p:sldId id="305" r:id="rId40"/>
    <p:sldId id="306" r:id="rId41"/>
    <p:sldId id="311" r:id="rId42"/>
    <p:sldId id="308" r:id="rId43"/>
    <p:sldId id="307" r:id="rId44"/>
    <p:sldId id="309" r:id="rId45"/>
    <p:sldId id="313" r:id="rId46"/>
    <p:sldId id="314" r:id="rId47"/>
    <p:sldId id="312" r:id="rId48"/>
    <p:sldId id="316" r:id="rId49"/>
    <p:sldId id="325" r:id="rId50"/>
    <p:sldId id="323" r:id="rId51"/>
    <p:sldId id="322" r:id="rId52"/>
    <p:sldId id="319" r:id="rId53"/>
    <p:sldId id="324" r:id="rId54"/>
    <p:sldId id="328" r:id="rId55"/>
    <p:sldId id="327" r:id="rId56"/>
    <p:sldId id="295" r:id="rId57"/>
    <p:sldId id="294" r:id="rId58"/>
    <p:sldId id="333" r:id="rId59"/>
    <p:sldId id="334" r:id="rId60"/>
    <p:sldId id="335" r:id="rId61"/>
    <p:sldId id="261" r:id="rId62"/>
    <p:sldId id="265" r:id="rId63"/>
    <p:sldId id="259" r:id="rId64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rVmlwJc91EOItXANvWZiw==" hashData="lR0oaazDPunmSwbmF+eu5JtWrB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46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EF04B-1352-46E4-98C5-4E9E6C8F0B24}" type="datetimeFigureOut">
              <a:rPr lang="pt-PT" smtClean="0"/>
              <a:t>19-08-2018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AF45-00BB-4910-8DB7-95CD98C6529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92556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EF04B-1352-46E4-98C5-4E9E6C8F0B24}" type="datetimeFigureOut">
              <a:rPr lang="pt-PT" smtClean="0"/>
              <a:t>19-08-2018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AF45-00BB-4910-8DB7-95CD98C6529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91275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EF04B-1352-46E4-98C5-4E9E6C8F0B24}" type="datetimeFigureOut">
              <a:rPr lang="pt-PT" smtClean="0"/>
              <a:t>19-08-2018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AF45-00BB-4910-8DB7-95CD98C6529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12247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EF04B-1352-46E4-98C5-4E9E6C8F0B24}" type="datetimeFigureOut">
              <a:rPr lang="pt-PT" smtClean="0"/>
              <a:t>19-08-2018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AF45-00BB-4910-8DB7-95CD98C6529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88662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EF04B-1352-46E4-98C5-4E9E6C8F0B24}" type="datetimeFigureOut">
              <a:rPr lang="pt-PT" smtClean="0"/>
              <a:t>19-08-2018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AF45-00BB-4910-8DB7-95CD98C6529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2757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EF04B-1352-46E4-98C5-4E9E6C8F0B24}" type="datetimeFigureOut">
              <a:rPr lang="pt-PT" smtClean="0"/>
              <a:t>19-08-2018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AF45-00BB-4910-8DB7-95CD98C6529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40934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EF04B-1352-46E4-98C5-4E9E6C8F0B24}" type="datetimeFigureOut">
              <a:rPr lang="pt-PT" smtClean="0"/>
              <a:t>19-08-2018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AF45-00BB-4910-8DB7-95CD98C6529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64180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EF04B-1352-46E4-98C5-4E9E6C8F0B24}" type="datetimeFigureOut">
              <a:rPr lang="pt-PT" smtClean="0"/>
              <a:t>19-08-2018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AF45-00BB-4910-8DB7-95CD98C6529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31649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EF04B-1352-46E4-98C5-4E9E6C8F0B24}" type="datetimeFigureOut">
              <a:rPr lang="pt-PT" smtClean="0"/>
              <a:t>19-08-2018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AF45-00BB-4910-8DB7-95CD98C6529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24472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EF04B-1352-46E4-98C5-4E9E6C8F0B24}" type="datetimeFigureOut">
              <a:rPr lang="pt-PT" smtClean="0"/>
              <a:t>19-08-2018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AF45-00BB-4910-8DB7-95CD98C6529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97667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EF04B-1352-46E4-98C5-4E9E6C8F0B24}" type="datetimeFigureOut">
              <a:rPr lang="pt-PT" smtClean="0"/>
              <a:t>19-08-2018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6AF45-00BB-4910-8DB7-95CD98C6529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60880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6EF04B-1352-46E4-98C5-4E9E6C8F0B24}" type="datetimeFigureOut">
              <a:rPr lang="pt-PT" smtClean="0"/>
              <a:t>19-08-2018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E6AF45-00BB-4910-8DB7-95CD98C6529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17170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4860032" y="195486"/>
            <a:ext cx="1944216" cy="936104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PT" sz="3200" b="1" dirty="0" smtClean="0">
                <a:ln w="1905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 Rounded MT Bold" panose="020F0704030504030204" pitchFamily="34" charset="0"/>
              </a:rPr>
              <a:t>OURÉM</a:t>
            </a:r>
          </a:p>
          <a:p>
            <a:pPr algn="ctr"/>
            <a:r>
              <a:rPr lang="pt-PT" sz="3200" b="1" dirty="0" smtClean="0">
                <a:ln w="19050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 Rounded MT Bold" panose="020F0704030504030204" pitchFamily="34" charset="0"/>
              </a:rPr>
              <a:t>Portugal</a:t>
            </a:r>
            <a:endParaRPr lang="pt-PT" sz="3200" b="1" dirty="0">
              <a:ln w="19050">
                <a:solidFill>
                  <a:schemeClr val="accent3">
                    <a:lumMod val="7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4299942"/>
            <a:ext cx="1725396" cy="436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84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  <p:sndAc>
          <p:stSnd loop="1">
            <p:snd r:embed="rId2" name="Verdes sao os campos - Teresa Silva Carvalho.wav"/>
          </p:stSnd>
        </p:sndAc>
      </p:transition>
    </mc:Choice>
    <mc:Fallback>
      <p:transition spd="slow" advClick="0" advTm="8000">
        <p:split orient="vert"/>
        <p:sndAc>
          <p:stSnd loop="1">
            <p:snd r:embed="rId2" name="Verdes sao os campos - Teresa Silva Carvalh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653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185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985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042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084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135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92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758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10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214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35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689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31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287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4731990"/>
            <a:ext cx="1170647" cy="310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464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397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55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443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63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872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893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061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34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757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709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183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347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447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26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156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027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940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246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266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60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45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525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068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148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418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259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735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525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216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41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533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83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811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96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290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179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40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789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750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489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723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840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988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187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924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579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853" y="627534"/>
            <a:ext cx="2090289" cy="553927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267744" y="3507854"/>
            <a:ext cx="51125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400" dirty="0" smtClean="0">
              <a:latin typeface="Arial Rounded MT Bold" panose="020F0704030504030204" pitchFamily="34" charset="0"/>
            </a:endParaRPr>
          </a:p>
          <a:p>
            <a:r>
              <a:rPr lang="pt-PT" sz="1400" dirty="0">
                <a:latin typeface="Arial Rounded MT Bold" panose="020F0704030504030204" pitchFamily="34" charset="0"/>
              </a:rPr>
              <a:t> </a:t>
            </a:r>
            <a:r>
              <a:rPr lang="pt-PT" sz="1400" dirty="0" smtClean="0">
                <a:latin typeface="Arial Rounded MT Bold" panose="020F0704030504030204" pitchFamily="34" charset="0"/>
              </a:rPr>
              <a:t>                         necyguerreiro@gmail.com </a:t>
            </a:r>
          </a:p>
          <a:p>
            <a:endParaRPr lang="pt-PT" sz="1400" dirty="0" smtClean="0">
              <a:latin typeface="Arial Rounded MT Bold" panose="020F0704030504030204" pitchFamily="34" charset="0"/>
            </a:endParaRP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                           Lisboa – Portugal</a:t>
            </a:r>
          </a:p>
          <a:p>
            <a:endParaRPr lang="pt-PT" sz="1400" dirty="0">
              <a:latin typeface="Arial Rounded MT Bold" panose="020F0704030504030204" pitchFamily="34" charset="0"/>
            </a:endParaRP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    “ Verdes são os </a:t>
            </a:r>
            <a:r>
              <a:rPr lang="pt-PT" sz="1400" dirty="0" err="1" smtClean="0">
                <a:latin typeface="Arial Rounded MT Bold" panose="020F0704030504030204" pitchFamily="34" charset="0"/>
              </a:rPr>
              <a:t>campos”_Teresa</a:t>
            </a:r>
            <a:r>
              <a:rPr lang="pt-PT" sz="1400" dirty="0" smtClean="0">
                <a:latin typeface="Arial Rounded MT Bold" panose="020F0704030504030204" pitchFamily="34" charset="0"/>
              </a:rPr>
              <a:t> Silva Carvalho</a:t>
            </a:r>
            <a:endParaRPr lang="pt-PT" sz="1400" dirty="0">
              <a:latin typeface="Arial Rounded MT Bold" panose="020F070403050403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4585223"/>
            <a:ext cx="304800" cy="3048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641" y="4585223"/>
            <a:ext cx="653897" cy="384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186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5000">
        <p:split orient="vert"/>
      </p:transition>
    </mc:Choice>
    <mc:Fallback>
      <p:transition spd="slow" advClick="0" advTm="4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18</Words>
  <Application>Microsoft Office PowerPoint</Application>
  <PresentationFormat>Apresentação no Ecrã (16:9)</PresentationFormat>
  <Paragraphs>8</Paragraphs>
  <Slides>63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63</vt:i4>
      </vt:variant>
    </vt:vector>
  </HeadingPairs>
  <TitlesOfParts>
    <vt:vector size="64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10</cp:revision>
  <dcterms:created xsi:type="dcterms:W3CDTF">2018-08-19T10:29:57Z</dcterms:created>
  <dcterms:modified xsi:type="dcterms:W3CDTF">2018-08-19T12:08:33Z</dcterms:modified>
</cp:coreProperties>
</file>