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8HrezIMQtNR4GPynTs1GQ==" hashData="HkrebpOjYrrbBYpLgA4HYGHlix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242" y="-2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A70C0-AC5E-4B81-B8D3-286B61870E30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1A445E-0BCC-4A99-982A-19CE614BBBB6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A445E-0BCC-4A99-982A-19CE614BBBB6}" type="slidenum">
              <a:rPr lang="nl-NL" smtClean="0"/>
              <a:pPr/>
              <a:t>1</a:t>
            </a:fld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CE512-B698-4639-A1E3-88AA86DD4604}" type="datetimeFigureOut">
              <a:rPr lang="nl-NL" smtClean="0"/>
              <a:pPr/>
              <a:t>4-9-2018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1B607-FEF5-4F8B-BDEA-C97086511FB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jpeg"/><Relationship Id="rId18" Type="http://schemas.openxmlformats.org/officeDocument/2006/relationships/audio" Target="../media/audio5.wav"/><Relationship Id="rId26" Type="http://schemas.openxmlformats.org/officeDocument/2006/relationships/audio" Target="../media/audio13.wav"/><Relationship Id="rId39" Type="http://schemas.openxmlformats.org/officeDocument/2006/relationships/audio" Target="../media/audio26.wav"/><Relationship Id="rId21" Type="http://schemas.openxmlformats.org/officeDocument/2006/relationships/audio" Target="../media/audio8.wav"/><Relationship Id="rId34" Type="http://schemas.openxmlformats.org/officeDocument/2006/relationships/audio" Target="../media/audio21.wav"/><Relationship Id="rId42" Type="http://schemas.openxmlformats.org/officeDocument/2006/relationships/audio" Target="../media/audio29.wav"/><Relationship Id="rId47" Type="http://schemas.openxmlformats.org/officeDocument/2006/relationships/audio" Target="../media/audio34.wav"/><Relationship Id="rId50" Type="http://schemas.openxmlformats.org/officeDocument/2006/relationships/audio" Target="../media/audio37.wav"/><Relationship Id="rId55" Type="http://schemas.openxmlformats.org/officeDocument/2006/relationships/audio" Target="../media/audio42.wav"/><Relationship Id="rId63" Type="http://schemas.openxmlformats.org/officeDocument/2006/relationships/audio" Target="../media/audio50.wav"/><Relationship Id="rId68" Type="http://schemas.openxmlformats.org/officeDocument/2006/relationships/image" Target="../media/image15.png"/><Relationship Id="rId7" Type="http://schemas.openxmlformats.org/officeDocument/2006/relationships/image" Target="../media/image4.jpeg"/><Relationship Id="rId71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3.wav"/><Relationship Id="rId29" Type="http://schemas.openxmlformats.org/officeDocument/2006/relationships/audio" Target="../media/audio16.wav"/><Relationship Id="rId11" Type="http://schemas.openxmlformats.org/officeDocument/2006/relationships/image" Target="../media/image7.png"/><Relationship Id="rId24" Type="http://schemas.openxmlformats.org/officeDocument/2006/relationships/audio" Target="../media/audio11.wav"/><Relationship Id="rId32" Type="http://schemas.openxmlformats.org/officeDocument/2006/relationships/audio" Target="../media/audio19.wav"/><Relationship Id="rId37" Type="http://schemas.openxmlformats.org/officeDocument/2006/relationships/audio" Target="../media/audio24.wav"/><Relationship Id="rId40" Type="http://schemas.openxmlformats.org/officeDocument/2006/relationships/audio" Target="../media/audio27.wav"/><Relationship Id="rId45" Type="http://schemas.openxmlformats.org/officeDocument/2006/relationships/audio" Target="../media/audio32.wav"/><Relationship Id="rId53" Type="http://schemas.openxmlformats.org/officeDocument/2006/relationships/audio" Target="../media/audio40.wav"/><Relationship Id="rId58" Type="http://schemas.openxmlformats.org/officeDocument/2006/relationships/audio" Target="../media/audio45.wav"/><Relationship Id="rId66" Type="http://schemas.openxmlformats.org/officeDocument/2006/relationships/image" Target="../media/image13.gif"/><Relationship Id="rId5" Type="http://schemas.openxmlformats.org/officeDocument/2006/relationships/image" Target="../media/image2.jpeg"/><Relationship Id="rId15" Type="http://schemas.openxmlformats.org/officeDocument/2006/relationships/image" Target="../media/image10.gif"/><Relationship Id="rId23" Type="http://schemas.openxmlformats.org/officeDocument/2006/relationships/audio" Target="../media/audio10.wav"/><Relationship Id="rId28" Type="http://schemas.openxmlformats.org/officeDocument/2006/relationships/audio" Target="../media/audio15.wav"/><Relationship Id="rId36" Type="http://schemas.openxmlformats.org/officeDocument/2006/relationships/audio" Target="../media/audio23.wav"/><Relationship Id="rId49" Type="http://schemas.openxmlformats.org/officeDocument/2006/relationships/audio" Target="../media/audio36.wav"/><Relationship Id="rId57" Type="http://schemas.openxmlformats.org/officeDocument/2006/relationships/audio" Target="../media/audio44.wav"/><Relationship Id="rId61" Type="http://schemas.openxmlformats.org/officeDocument/2006/relationships/audio" Target="../media/audio48.wav"/><Relationship Id="rId10" Type="http://schemas.openxmlformats.org/officeDocument/2006/relationships/image" Target="../media/image6.gif"/><Relationship Id="rId19" Type="http://schemas.openxmlformats.org/officeDocument/2006/relationships/audio" Target="../media/audio6.wav"/><Relationship Id="rId31" Type="http://schemas.openxmlformats.org/officeDocument/2006/relationships/audio" Target="../media/audio18.wav"/><Relationship Id="rId44" Type="http://schemas.openxmlformats.org/officeDocument/2006/relationships/audio" Target="../media/audio31.wav"/><Relationship Id="rId52" Type="http://schemas.openxmlformats.org/officeDocument/2006/relationships/audio" Target="../media/audio39.wav"/><Relationship Id="rId60" Type="http://schemas.openxmlformats.org/officeDocument/2006/relationships/audio" Target="../media/audio47.wav"/><Relationship Id="rId65" Type="http://schemas.openxmlformats.org/officeDocument/2006/relationships/image" Target="../media/image12.jpeg"/><Relationship Id="rId73" Type="http://schemas.openxmlformats.org/officeDocument/2006/relationships/image" Target="../media/image20.jpeg"/><Relationship Id="rId4" Type="http://schemas.openxmlformats.org/officeDocument/2006/relationships/image" Target="../media/image1.png"/><Relationship Id="rId9" Type="http://schemas.openxmlformats.org/officeDocument/2006/relationships/image" Target="../media/image5.gif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audio" Target="../media/audio14.wav"/><Relationship Id="rId30" Type="http://schemas.openxmlformats.org/officeDocument/2006/relationships/audio" Target="../media/audio17.wav"/><Relationship Id="rId35" Type="http://schemas.openxmlformats.org/officeDocument/2006/relationships/audio" Target="../media/audio22.wav"/><Relationship Id="rId43" Type="http://schemas.openxmlformats.org/officeDocument/2006/relationships/audio" Target="../media/audio30.wav"/><Relationship Id="rId48" Type="http://schemas.openxmlformats.org/officeDocument/2006/relationships/audio" Target="../media/audio35.wav"/><Relationship Id="rId56" Type="http://schemas.openxmlformats.org/officeDocument/2006/relationships/audio" Target="../media/audio43.wav"/><Relationship Id="rId64" Type="http://schemas.openxmlformats.org/officeDocument/2006/relationships/image" Target="../media/image11.jpeg"/><Relationship Id="rId69" Type="http://schemas.openxmlformats.org/officeDocument/2006/relationships/image" Target="../media/image16.gif"/><Relationship Id="rId8" Type="http://schemas.openxmlformats.org/officeDocument/2006/relationships/hyperlink" Target="http://blog.seniorennet.be/bijoutje" TargetMode="External"/><Relationship Id="rId51" Type="http://schemas.openxmlformats.org/officeDocument/2006/relationships/audio" Target="../media/audio38.wav"/><Relationship Id="rId72" Type="http://schemas.openxmlformats.org/officeDocument/2006/relationships/image" Target="../media/image19.jpeg"/><Relationship Id="rId3" Type="http://schemas.openxmlformats.org/officeDocument/2006/relationships/audio" Target="../media/audio1.wav"/><Relationship Id="rId12" Type="http://schemas.openxmlformats.org/officeDocument/2006/relationships/image" Target="../media/image8.png"/><Relationship Id="rId17" Type="http://schemas.openxmlformats.org/officeDocument/2006/relationships/audio" Target="../media/audio4.wav"/><Relationship Id="rId25" Type="http://schemas.openxmlformats.org/officeDocument/2006/relationships/audio" Target="../media/audio12.wav"/><Relationship Id="rId33" Type="http://schemas.openxmlformats.org/officeDocument/2006/relationships/audio" Target="../media/audio20.wav"/><Relationship Id="rId38" Type="http://schemas.openxmlformats.org/officeDocument/2006/relationships/audio" Target="../media/audio25.wav"/><Relationship Id="rId46" Type="http://schemas.openxmlformats.org/officeDocument/2006/relationships/audio" Target="../media/audio33.wav"/><Relationship Id="rId59" Type="http://schemas.openxmlformats.org/officeDocument/2006/relationships/audio" Target="../media/audio46.wav"/><Relationship Id="rId67" Type="http://schemas.openxmlformats.org/officeDocument/2006/relationships/image" Target="../media/image14.jpeg"/><Relationship Id="rId20" Type="http://schemas.openxmlformats.org/officeDocument/2006/relationships/audio" Target="../media/audio7.wav"/><Relationship Id="rId41" Type="http://schemas.openxmlformats.org/officeDocument/2006/relationships/audio" Target="../media/audio28.wav"/><Relationship Id="rId54" Type="http://schemas.openxmlformats.org/officeDocument/2006/relationships/audio" Target="../media/audio41.wav"/><Relationship Id="rId62" Type="http://schemas.openxmlformats.org/officeDocument/2006/relationships/audio" Target="../media/audio49.wav"/><Relationship Id="rId70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rgbClr val="A603AB">
                <a:alpha val="75000"/>
              </a:srgbClr>
            </a:gs>
            <a:gs pos="21001">
              <a:srgbClr val="0819FB"/>
            </a:gs>
            <a:gs pos="74000">
              <a:srgbClr val="1A8D48">
                <a:alpha val="0"/>
              </a:srgbClr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Afbeelding 121" descr="Kade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97" name="Tekstvak 196"/>
          <p:cNvSpPr txBox="1"/>
          <p:nvPr/>
        </p:nvSpPr>
        <p:spPr>
          <a:xfrm>
            <a:off x="827584" y="220241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nl-B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50 Liedjes.</a:t>
            </a:r>
          </a:p>
        </p:txBody>
      </p:sp>
      <p:pic>
        <p:nvPicPr>
          <p:cNvPr id="121" name="Afbeelding 120" descr="Diana-paul-anka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>
            <a:off x="4710011" y="1239902"/>
            <a:ext cx="1215118" cy="2700000"/>
          </a:xfrm>
          <a:prstGeom prst="rect">
            <a:avLst/>
          </a:prstGeom>
        </p:spPr>
      </p:pic>
      <p:sp>
        <p:nvSpPr>
          <p:cNvPr id="54" name="Tekstvak 53"/>
          <p:cNvSpPr txBox="1"/>
          <p:nvPr/>
        </p:nvSpPr>
        <p:spPr>
          <a:xfrm>
            <a:off x="4716016" y="3507854"/>
            <a:ext cx="792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>
                <a:latin typeface="Monotype Corsiva" pitchFamily="66" charset="0"/>
              </a:rPr>
              <a:t>Mijn Blog</a:t>
            </a:r>
            <a:endParaRPr lang="nl-NL" dirty="0">
              <a:latin typeface="Monotype Corsiva" pitchFamily="66" charset="0"/>
            </a:endParaRPr>
          </a:p>
        </p:txBody>
      </p:sp>
      <p:pic>
        <p:nvPicPr>
          <p:cNvPr id="66" name="Afbeelding 65" descr="b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-40000"/>
          </a:blip>
          <a:stretch>
            <a:fillRect/>
          </a:stretch>
        </p:blipFill>
        <p:spPr>
          <a:xfrm>
            <a:off x="107504" y="4372038"/>
            <a:ext cx="1481140" cy="792000"/>
          </a:xfrm>
          <a:prstGeom prst="rect">
            <a:avLst/>
          </a:prstGeom>
        </p:spPr>
      </p:pic>
      <p:pic>
        <p:nvPicPr>
          <p:cNvPr id="67" name="Afbeelding 66" descr="h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-40000"/>
          </a:blip>
          <a:srcRect b="18173"/>
          <a:stretch>
            <a:fillRect/>
          </a:stretch>
        </p:blipFill>
        <p:spPr>
          <a:xfrm>
            <a:off x="7861789" y="4336030"/>
            <a:ext cx="1187863" cy="756000"/>
          </a:xfrm>
          <a:prstGeom prst="rect">
            <a:avLst/>
          </a:prstGeom>
        </p:spPr>
      </p:pic>
      <p:pic>
        <p:nvPicPr>
          <p:cNvPr id="53" name="Afbeelding 8" descr="Poedel.gif">
            <a:hlinkClick r:id="rId8"/>
          </p:cNvPr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3082821"/>
            <a:ext cx="47965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Afbeelding 60" descr="aq.png"/>
          <p:cNvPicPr>
            <a:picLocks noChangeAspect="1"/>
          </p:cNvPicPr>
          <p:nvPr/>
        </p:nvPicPr>
        <p:blipFill>
          <a:blip r:embed="rId10" cstate="print">
            <a:lum bright="20000"/>
          </a:blip>
          <a:stretch>
            <a:fillRect/>
          </a:stretch>
        </p:blipFill>
        <p:spPr>
          <a:xfrm>
            <a:off x="3522577" y="735598"/>
            <a:ext cx="2304002" cy="360000"/>
          </a:xfrm>
          <a:prstGeom prst="rect">
            <a:avLst/>
          </a:prstGeom>
        </p:spPr>
      </p:pic>
      <p:pic>
        <p:nvPicPr>
          <p:cNvPr id="64" name="Afbeelding 63" descr="g.pn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40000"/>
          </a:blip>
          <a:srcRect t="33337" b="11101"/>
          <a:stretch>
            <a:fillRect/>
          </a:stretch>
        </p:blipFill>
        <p:spPr>
          <a:xfrm>
            <a:off x="89850" y="51534"/>
            <a:ext cx="1529822" cy="576000"/>
          </a:xfrm>
          <a:prstGeom prst="rect">
            <a:avLst/>
          </a:prstGeom>
        </p:spPr>
      </p:pic>
      <p:pic>
        <p:nvPicPr>
          <p:cNvPr id="65" name="Afbeelding 64" descr="f.png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40000"/>
          </a:blip>
          <a:srcRect t="30922" b="30427"/>
          <a:stretch>
            <a:fillRect/>
          </a:stretch>
        </p:blipFill>
        <p:spPr>
          <a:xfrm>
            <a:off x="7541988" y="51470"/>
            <a:ext cx="1490234" cy="575992"/>
          </a:xfrm>
          <a:prstGeom prst="rect">
            <a:avLst/>
          </a:prstGeom>
        </p:spPr>
      </p:pic>
      <p:pic>
        <p:nvPicPr>
          <p:cNvPr id="120" name="Afbeelding 119" descr="Diana-paul-anka.jpg"/>
          <p:cNvPicPr>
            <a:picLocks noChangeAspect="1"/>
          </p:cNvPicPr>
          <p:nvPr/>
        </p:nvPicPr>
        <p:blipFill>
          <a:blip r:embed="rId13" cstate="email"/>
          <a:srcRect/>
          <a:stretch>
            <a:fillRect/>
          </a:stretch>
        </p:blipFill>
        <p:spPr>
          <a:xfrm>
            <a:off x="3203848" y="1239902"/>
            <a:ext cx="1583638" cy="2700000"/>
          </a:xfrm>
          <a:prstGeom prst="rect">
            <a:avLst/>
          </a:prstGeom>
        </p:spPr>
      </p:pic>
      <p:pic>
        <p:nvPicPr>
          <p:cNvPr id="146" name="Afbeelding 145" descr="bullet71.gif">
            <a:hlinkClick r:id="" action="ppaction://noaction">
              <a:snd r:embed="rId14" name="Paul Anka - Hawaiian Wedding Song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55592" y="483534"/>
            <a:ext cx="144016" cy="144016"/>
          </a:xfrm>
          <a:prstGeom prst="rect">
            <a:avLst/>
          </a:prstGeom>
        </p:spPr>
      </p:pic>
      <p:pic>
        <p:nvPicPr>
          <p:cNvPr id="147" name="Afbeelding 146" descr="bullet71.gif">
            <a:hlinkClick r:id="" action="ppaction://noaction">
              <a:snd r:embed="rId16" name="Paul Anka - The Birds and the Bees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971616" y="483518"/>
            <a:ext cx="144016" cy="144016"/>
          </a:xfrm>
          <a:prstGeom prst="rect">
            <a:avLst/>
          </a:prstGeom>
        </p:spPr>
      </p:pic>
      <p:pic>
        <p:nvPicPr>
          <p:cNvPr id="148" name="Afbeelding 147" descr="bullet71.gif">
            <a:hlinkClick r:id="" action="ppaction://noaction">
              <a:snd r:embed="rId17" name="Paul Anka - Let the bells keep ringing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55576" y="699542"/>
            <a:ext cx="144016" cy="144016"/>
          </a:xfrm>
          <a:prstGeom prst="rect">
            <a:avLst/>
          </a:prstGeom>
        </p:spPr>
      </p:pic>
      <p:pic>
        <p:nvPicPr>
          <p:cNvPr id="149" name="Afbeelding 148" descr="bullet71.gif">
            <a:hlinkClick r:id="" action="ppaction://noaction">
              <a:snd r:embed="rId18" name="Paul Anka - Teach Me Tonight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55576" y="915566"/>
            <a:ext cx="144016" cy="144016"/>
          </a:xfrm>
          <a:prstGeom prst="rect">
            <a:avLst/>
          </a:prstGeom>
        </p:spPr>
      </p:pic>
      <p:pic>
        <p:nvPicPr>
          <p:cNvPr id="150" name="Afbeelding 149" descr="bullet71.gif">
            <a:hlinkClick r:id="" action="ppaction://noaction">
              <a:snd r:embed="rId19" name="Paul Anka - I love you baby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971600" y="915566"/>
            <a:ext cx="144016" cy="144016"/>
          </a:xfrm>
          <a:prstGeom prst="rect">
            <a:avLst/>
          </a:prstGeom>
        </p:spPr>
      </p:pic>
      <p:pic>
        <p:nvPicPr>
          <p:cNvPr id="151" name="Afbeelding 150" descr="bullet71.gif">
            <a:hlinkClick r:id="" action="ppaction://noaction">
              <a:snd r:embed="rId20" name="Paul Anka - Breaking Up Is Hard To Do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1187624" y="915566"/>
            <a:ext cx="144016" cy="144016"/>
          </a:xfrm>
          <a:prstGeom prst="rect">
            <a:avLst/>
          </a:prstGeom>
        </p:spPr>
      </p:pic>
      <p:pic>
        <p:nvPicPr>
          <p:cNvPr id="152" name="Afbeelding 151" descr="bullet71.gif">
            <a:hlinkClick r:id="" action="ppaction://noaction">
              <a:snd r:embed="rId21" name="Paul Anka - Cinderella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1187624" y="1131590"/>
            <a:ext cx="144016" cy="144016"/>
          </a:xfrm>
          <a:prstGeom prst="rect">
            <a:avLst/>
          </a:prstGeom>
        </p:spPr>
      </p:pic>
      <p:pic>
        <p:nvPicPr>
          <p:cNvPr id="153" name="Afbeelding 152" descr="bullet71.gif">
            <a:hlinkClick r:id="" action="ppaction://noaction">
              <a:snd r:embed="rId22" name="Paul Anka - The bells at my wedding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1187624" y="1347614"/>
            <a:ext cx="144016" cy="144016"/>
          </a:xfrm>
          <a:prstGeom prst="rect">
            <a:avLst/>
          </a:prstGeom>
        </p:spPr>
      </p:pic>
      <p:pic>
        <p:nvPicPr>
          <p:cNvPr id="154" name="Afbeelding 153" descr="bullet71.gif">
            <a:hlinkClick r:id="" action="ppaction://noaction">
              <a:snd r:embed="rId23" name="Paul Anka - Oggi no- Domani si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971616" y="1347614"/>
            <a:ext cx="144016" cy="144016"/>
          </a:xfrm>
          <a:prstGeom prst="rect">
            <a:avLst/>
          </a:prstGeom>
        </p:spPr>
      </p:pic>
      <p:pic>
        <p:nvPicPr>
          <p:cNvPr id="155" name="Afbeelding 154" descr="bullet71.gif">
            <a:hlinkClick r:id="" action="ppaction://noaction">
              <a:snd r:embed="rId24" name="Paul Anka - Crazy love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55592" y="1347614"/>
            <a:ext cx="144016" cy="144016"/>
          </a:xfrm>
          <a:prstGeom prst="rect">
            <a:avLst/>
          </a:prstGeom>
        </p:spPr>
      </p:pic>
      <p:pic>
        <p:nvPicPr>
          <p:cNvPr id="156" name="Afbeelding 155" descr="bullet71.gif">
            <a:hlinkClick r:id="" action="ppaction://noaction">
              <a:snd r:embed="rId25" name="Paul Anka - Tonight my love, tonight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208576" y="484662"/>
            <a:ext cx="144016" cy="144016"/>
          </a:xfrm>
          <a:prstGeom prst="rect">
            <a:avLst/>
          </a:prstGeom>
        </p:spPr>
      </p:pic>
      <p:pic>
        <p:nvPicPr>
          <p:cNvPr id="157" name="Afbeelding 156" descr="bullet71.gif">
            <a:hlinkClick r:id="" action="ppaction://noaction">
              <a:snd r:embed="rId26" name="Paul Anka - I Miss You So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1572064" y="483502"/>
            <a:ext cx="144016" cy="144016"/>
          </a:xfrm>
          <a:prstGeom prst="rect">
            <a:avLst/>
          </a:prstGeom>
        </p:spPr>
      </p:pic>
      <p:pic>
        <p:nvPicPr>
          <p:cNvPr id="158" name="Afbeelding 157" descr="bullet71.gif">
            <a:hlinkClick r:id="" action="ppaction://noaction">
              <a:snd r:embed="rId27" name="Paul Anka - I'm Just A Lonely Boy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1788088" y="483502"/>
            <a:ext cx="144016" cy="144016"/>
          </a:xfrm>
          <a:prstGeom prst="rect">
            <a:avLst/>
          </a:prstGeom>
        </p:spPr>
      </p:pic>
      <p:pic>
        <p:nvPicPr>
          <p:cNvPr id="159" name="Afbeelding 158" descr="bullet71.gif">
            <a:hlinkClick r:id="" action="ppaction://noaction">
              <a:snd r:embed="rId28" name="Paul Anka - How can anything be beautiful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1572048" y="699526"/>
            <a:ext cx="144016" cy="144016"/>
          </a:xfrm>
          <a:prstGeom prst="rect">
            <a:avLst/>
          </a:prstGeom>
        </p:spPr>
      </p:pic>
      <p:pic>
        <p:nvPicPr>
          <p:cNvPr id="160" name="Afbeelding 159" descr="bullet71.gif">
            <a:hlinkClick r:id="" action="ppaction://noaction">
              <a:snd r:embed="rId29" name="Paul Anka - Adam and Eve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1572048" y="1131590"/>
            <a:ext cx="144016" cy="144016"/>
          </a:xfrm>
          <a:prstGeom prst="rect">
            <a:avLst/>
          </a:prstGeom>
        </p:spPr>
      </p:pic>
      <p:pic>
        <p:nvPicPr>
          <p:cNvPr id="161" name="Afbeelding 160" descr="bullet71.gif">
            <a:hlinkClick r:id="" action="ppaction://noaction">
              <a:snd r:embed="rId30" name="Paul Anka - Don't Ever Leave Me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1572048" y="915566"/>
            <a:ext cx="144016" cy="144016"/>
          </a:xfrm>
          <a:prstGeom prst="rect">
            <a:avLst/>
          </a:prstGeom>
        </p:spPr>
      </p:pic>
      <p:pic>
        <p:nvPicPr>
          <p:cNvPr id="162" name="Afbeelding 161" descr="bullet71.gif">
            <a:hlinkClick r:id="" action="ppaction://noaction">
              <a:snd r:embed="rId31" name="Paul Anka - It's time to cry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2004096" y="483502"/>
            <a:ext cx="144016" cy="144016"/>
          </a:xfrm>
          <a:prstGeom prst="rect">
            <a:avLst/>
          </a:prstGeom>
        </p:spPr>
      </p:pic>
      <p:pic>
        <p:nvPicPr>
          <p:cNvPr id="163" name="Afbeelding 162" descr="bullet71.gif">
            <a:hlinkClick r:id="" action="ppaction://noaction">
              <a:snd r:embed="rId32" name="Paul Anka - A steel guitar and a glass of wine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2004096" y="699526"/>
            <a:ext cx="144016" cy="144016"/>
          </a:xfrm>
          <a:prstGeom prst="rect">
            <a:avLst/>
          </a:prstGeom>
        </p:spPr>
      </p:pic>
      <p:pic>
        <p:nvPicPr>
          <p:cNvPr id="164" name="Afbeelding 163" descr="bullet71.gif">
            <a:hlinkClick r:id="" action="ppaction://noaction">
              <a:snd r:embed="rId33" name="Paul Anka - Eso Beso (That Kiss!)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2004096" y="915550"/>
            <a:ext cx="144016" cy="144016"/>
          </a:xfrm>
          <a:prstGeom prst="rect">
            <a:avLst/>
          </a:prstGeom>
        </p:spPr>
      </p:pic>
      <p:pic>
        <p:nvPicPr>
          <p:cNvPr id="165" name="Afbeelding 164" descr="bullet71.gif">
            <a:hlinkClick r:id="" action="ppaction://noaction">
              <a:snd r:embed="rId34" name="Paul Anka - Happy Birthday Sweet Sixteen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2004096" y="1131590"/>
            <a:ext cx="144016" cy="144016"/>
          </a:xfrm>
          <a:prstGeom prst="rect">
            <a:avLst/>
          </a:prstGeom>
        </p:spPr>
      </p:pic>
      <p:pic>
        <p:nvPicPr>
          <p:cNvPr id="166" name="Afbeelding 165" descr="bullet71.gif">
            <a:hlinkClick r:id="" action="ppaction://noaction">
              <a:snd r:embed="rId35" name="Paul Anka - I gave a little and lost a lot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1572048" y="1347598"/>
            <a:ext cx="144016" cy="144016"/>
          </a:xfrm>
          <a:prstGeom prst="rect">
            <a:avLst/>
          </a:prstGeom>
        </p:spPr>
      </p:pic>
      <p:pic>
        <p:nvPicPr>
          <p:cNvPr id="167" name="Afbeelding 166" descr="bullet71.gif">
            <a:hlinkClick r:id="" action="ppaction://noaction">
              <a:snd r:embed="rId36" name="Paul Anka - Hold Me, Thrill Me, Kiss M~1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2004096" y="1347614"/>
            <a:ext cx="144016" cy="144016"/>
          </a:xfrm>
          <a:prstGeom prst="rect">
            <a:avLst/>
          </a:prstGeom>
        </p:spPr>
      </p:pic>
      <p:pic>
        <p:nvPicPr>
          <p:cNvPr id="168" name="Afbeelding 167" descr="bullet71.gif">
            <a:hlinkClick r:id="" action="ppaction://noaction">
              <a:snd r:embed="rId37" name="Paul Anka - Dance on little girl.wav"/>
            </a:hlinkClick>
          </p:cNvPr>
          <p:cNvPicPr>
            <a:picLocks noChangeAspect="1"/>
          </p:cNvPicPr>
          <p:nvPr/>
        </p:nvPicPr>
        <p:blipFill>
          <a:blip r:embed="rId15" cstate="email">
            <a:duotone>
              <a:prstClr val="black"/>
              <a:srgbClr val="FFFF0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1788072" y="1347598"/>
            <a:ext cx="144016" cy="144016"/>
          </a:xfrm>
          <a:prstGeom prst="rect">
            <a:avLst/>
          </a:prstGeom>
        </p:spPr>
      </p:pic>
      <p:pic>
        <p:nvPicPr>
          <p:cNvPr id="169" name="Afbeelding 168" descr="bullet71.gif">
            <a:hlinkClick r:id="" action="ppaction://noaction">
              <a:snd r:embed="rId38" name="Paul Anka - You're Having My Baby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732336" y="1635662"/>
            <a:ext cx="144000" cy="144000"/>
          </a:xfrm>
          <a:prstGeom prst="rect">
            <a:avLst/>
          </a:prstGeom>
        </p:spPr>
      </p:pic>
      <p:pic>
        <p:nvPicPr>
          <p:cNvPr id="170" name="Afbeelding 169" descr="bullet71.gif">
            <a:hlinkClick r:id="" action="ppaction://noaction">
              <a:snd r:embed="rId39" name="Paul Anka - Speedy Gonzales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948376" y="1635646"/>
            <a:ext cx="144000" cy="144000"/>
          </a:xfrm>
          <a:prstGeom prst="rect">
            <a:avLst/>
          </a:prstGeom>
        </p:spPr>
      </p:pic>
      <p:pic>
        <p:nvPicPr>
          <p:cNvPr id="171" name="Afbeelding 170" descr="bullet71.gif">
            <a:hlinkClick r:id="" action="ppaction://noaction">
              <a:snd r:embed="rId40" name="Paul Anka - My hometown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1164384" y="1635646"/>
            <a:ext cx="144000" cy="144000"/>
          </a:xfrm>
          <a:prstGeom prst="rect">
            <a:avLst/>
          </a:prstGeom>
        </p:spPr>
      </p:pic>
      <p:pic>
        <p:nvPicPr>
          <p:cNvPr id="172" name="Afbeelding 171" descr="bullet71.gif">
            <a:hlinkClick r:id="" action="ppaction://noaction">
              <a:snd r:embed="rId41" name="Paul Anka - The song of my love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1164384" y="1851686"/>
            <a:ext cx="144000" cy="144000"/>
          </a:xfrm>
          <a:prstGeom prst="rect">
            <a:avLst/>
          </a:prstGeom>
        </p:spPr>
      </p:pic>
      <p:pic>
        <p:nvPicPr>
          <p:cNvPr id="173" name="Afbeelding 172" descr="bullet71.gif">
            <a:hlinkClick r:id="" action="ppaction://noaction">
              <a:snd r:embed="rId3" name="Paul Anka - Lonely boy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1164384" y="2067710"/>
            <a:ext cx="144000" cy="144000"/>
          </a:xfrm>
          <a:prstGeom prst="rect">
            <a:avLst/>
          </a:prstGeom>
        </p:spPr>
      </p:pic>
      <p:pic>
        <p:nvPicPr>
          <p:cNvPr id="174" name="Afbeelding 173" descr="bullet71.gif">
            <a:hlinkClick r:id="" action="ppaction://noaction">
              <a:snd r:embed="rId42" name="Paul Anka - Life Could Be Dream (Shaboom)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732336" y="1851670"/>
            <a:ext cx="144000" cy="144000"/>
          </a:xfrm>
          <a:prstGeom prst="rect">
            <a:avLst/>
          </a:prstGeom>
        </p:spPr>
      </p:pic>
      <p:pic>
        <p:nvPicPr>
          <p:cNvPr id="175" name="Afbeelding 174" descr="bullet71.gif">
            <a:hlinkClick r:id="" action="ppaction://noaction">
              <a:snd r:embed="rId43" name="Paul Anka - Having my baby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732336" y="2067694"/>
            <a:ext cx="144000" cy="144000"/>
          </a:xfrm>
          <a:prstGeom prst="rect">
            <a:avLst/>
          </a:prstGeom>
        </p:spPr>
      </p:pic>
      <p:pic>
        <p:nvPicPr>
          <p:cNvPr id="176" name="Afbeelding 175" descr="bullet71.gif">
            <a:hlinkClick r:id="" action="ppaction://noaction">
              <a:snd r:embed="rId44" name="Paul Anka - Girl, you turn me on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732336" y="2283718"/>
            <a:ext cx="144000" cy="144000"/>
          </a:xfrm>
          <a:prstGeom prst="rect">
            <a:avLst/>
          </a:prstGeom>
        </p:spPr>
      </p:pic>
      <p:pic>
        <p:nvPicPr>
          <p:cNvPr id="177" name="Afbeelding 176" descr="bullet71.gif">
            <a:hlinkClick r:id="" action="ppaction://noaction">
              <a:snd r:embed="rId45" name="Paul Anka - You are my destiny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732336" y="2499758"/>
            <a:ext cx="144000" cy="144000"/>
          </a:xfrm>
          <a:prstGeom prst="rect">
            <a:avLst/>
          </a:prstGeom>
        </p:spPr>
      </p:pic>
      <p:pic>
        <p:nvPicPr>
          <p:cNvPr id="178" name="Afbeelding 177" descr="bullet71.gif">
            <a:hlinkClick r:id="" action="ppaction://noaction">
              <a:snd r:embed="rId46" name="Paul Anka - Sealed With A Kiss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-20000"/>
          </a:blip>
          <a:stretch>
            <a:fillRect/>
          </a:stretch>
        </p:blipFill>
        <p:spPr>
          <a:xfrm>
            <a:off x="2172512" y="1635646"/>
            <a:ext cx="144000" cy="144000"/>
          </a:xfrm>
          <a:prstGeom prst="rect">
            <a:avLst/>
          </a:prstGeom>
        </p:spPr>
      </p:pic>
      <p:pic>
        <p:nvPicPr>
          <p:cNvPr id="179" name="Afbeelding 178" descr="bullet71.gif">
            <a:hlinkClick r:id="" action="ppaction://noaction">
              <a:snd r:embed="rId47" name="Paul Anka - Oh Carol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1956472" y="1851670"/>
            <a:ext cx="144000" cy="144000"/>
          </a:xfrm>
          <a:prstGeom prst="rect">
            <a:avLst/>
          </a:prstGeom>
        </p:spPr>
      </p:pic>
      <p:pic>
        <p:nvPicPr>
          <p:cNvPr id="180" name="Afbeelding 179" descr="bullet71.gif">
            <a:hlinkClick r:id="" action="ppaction://noaction">
              <a:snd r:embed="rId48" name="Paul Anka - Hello young lovers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-20000"/>
          </a:blip>
          <a:stretch>
            <a:fillRect/>
          </a:stretch>
        </p:blipFill>
        <p:spPr>
          <a:xfrm>
            <a:off x="2408736" y="1635646"/>
            <a:ext cx="144000" cy="144000"/>
          </a:xfrm>
          <a:prstGeom prst="rect">
            <a:avLst/>
          </a:prstGeom>
        </p:spPr>
      </p:pic>
      <p:pic>
        <p:nvPicPr>
          <p:cNvPr id="181" name="Afbeelding 180" descr="bullet71.gif">
            <a:hlinkClick r:id="" action="ppaction://noaction">
              <a:snd r:embed="rId49" name="Paul Anka - I Can't Help Lovin' You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-20000"/>
          </a:blip>
          <a:stretch>
            <a:fillRect/>
          </a:stretch>
        </p:blipFill>
        <p:spPr>
          <a:xfrm>
            <a:off x="2388520" y="1851670"/>
            <a:ext cx="144000" cy="144000"/>
          </a:xfrm>
          <a:prstGeom prst="rect">
            <a:avLst/>
          </a:prstGeom>
        </p:spPr>
      </p:pic>
      <p:pic>
        <p:nvPicPr>
          <p:cNvPr id="182" name="Afbeelding 181" descr="bullet71.gif">
            <a:hlinkClick r:id="" action="ppaction://noaction">
              <a:snd r:embed="rId50" name="Paul Anka - Calendar Girl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-20000"/>
          </a:blip>
          <a:stretch>
            <a:fillRect/>
          </a:stretch>
        </p:blipFill>
        <p:spPr>
          <a:xfrm>
            <a:off x="2388520" y="2067694"/>
            <a:ext cx="144000" cy="144000"/>
          </a:xfrm>
          <a:prstGeom prst="rect">
            <a:avLst/>
          </a:prstGeom>
        </p:spPr>
      </p:pic>
      <p:pic>
        <p:nvPicPr>
          <p:cNvPr id="183" name="Afbeelding 182" descr="bullet71.gif">
            <a:hlinkClick r:id="" action="ppaction://noaction">
              <a:snd r:embed="rId51" name="Paul Anka - Something happened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-20000"/>
          </a:blip>
          <a:stretch>
            <a:fillRect/>
          </a:stretch>
        </p:blipFill>
        <p:spPr>
          <a:xfrm>
            <a:off x="2388520" y="2283734"/>
            <a:ext cx="144000" cy="144000"/>
          </a:xfrm>
          <a:prstGeom prst="rect">
            <a:avLst/>
          </a:prstGeom>
        </p:spPr>
      </p:pic>
      <p:pic>
        <p:nvPicPr>
          <p:cNvPr id="184" name="Afbeelding 183" descr="bullet71.gif">
            <a:hlinkClick r:id="" action="ppaction://noaction">
              <a:snd r:embed="rId52" name="Paul Anka - There's nothing stranger than our love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1956488" y="1635646"/>
            <a:ext cx="144000" cy="144000"/>
          </a:xfrm>
          <a:prstGeom prst="rect">
            <a:avLst/>
          </a:prstGeom>
        </p:spPr>
      </p:pic>
      <p:pic>
        <p:nvPicPr>
          <p:cNvPr id="185" name="Afbeelding 184" descr="bullet71.gif">
            <a:hlinkClick r:id="" action="ppaction://noaction">
              <a:snd r:embed="rId53" name="Paul Anka - Teenager In love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948360" y="2067694"/>
            <a:ext cx="144000" cy="144000"/>
          </a:xfrm>
          <a:prstGeom prst="rect">
            <a:avLst/>
          </a:prstGeom>
        </p:spPr>
      </p:pic>
      <p:pic>
        <p:nvPicPr>
          <p:cNvPr id="186" name="Afbeelding 185" descr="bullet71.gif">
            <a:hlinkClick r:id="" action="ppaction://noaction">
              <a:snd r:embed="rId54" name="Paul Anka - It does't matter anymore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-20000"/>
          </a:blip>
          <a:stretch>
            <a:fillRect/>
          </a:stretch>
        </p:blipFill>
        <p:spPr>
          <a:xfrm>
            <a:off x="2388520" y="2499742"/>
            <a:ext cx="144000" cy="144000"/>
          </a:xfrm>
          <a:prstGeom prst="rect">
            <a:avLst/>
          </a:prstGeom>
        </p:spPr>
      </p:pic>
      <p:pic>
        <p:nvPicPr>
          <p:cNvPr id="187" name="Afbeelding 186" descr="bullet71.gif">
            <a:hlinkClick r:id="" action="ppaction://noaction">
              <a:snd r:embed="rId55" name="Paul Anka - Tell Laura I Love Her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1956472" y="2067694"/>
            <a:ext cx="144000" cy="144000"/>
          </a:xfrm>
          <a:prstGeom prst="rect">
            <a:avLst/>
          </a:prstGeom>
        </p:spPr>
      </p:pic>
      <p:pic>
        <p:nvPicPr>
          <p:cNvPr id="188" name="Afbeelding 187" descr="bullet71.gif">
            <a:hlinkClick r:id="" action="ppaction://noaction">
              <a:snd r:embed="rId56" name="Paul Anka - One man woman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-20000"/>
          </a:blip>
          <a:stretch>
            <a:fillRect/>
          </a:stretch>
        </p:blipFill>
        <p:spPr>
          <a:xfrm>
            <a:off x="2172512" y="2067694"/>
            <a:ext cx="144000" cy="144000"/>
          </a:xfrm>
          <a:prstGeom prst="rect">
            <a:avLst/>
          </a:prstGeom>
        </p:spPr>
      </p:pic>
      <p:pic>
        <p:nvPicPr>
          <p:cNvPr id="189" name="Afbeelding 188" descr="bullet71.gif">
            <a:hlinkClick r:id="" action="ppaction://noaction">
              <a:snd r:embed="rId57" name="Paul Anka - Corrina Corina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1956488" y="2283718"/>
            <a:ext cx="144000" cy="144000"/>
          </a:xfrm>
          <a:prstGeom prst="rect">
            <a:avLst/>
          </a:prstGeom>
        </p:spPr>
      </p:pic>
      <p:pic>
        <p:nvPicPr>
          <p:cNvPr id="190" name="Afbeelding 189" descr="bullet71.gif">
            <a:hlinkClick r:id="" action="ppaction://noaction">
              <a:snd r:embed="rId58" name="Paul Anka - The Times Of Your Life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1956472" y="2499742"/>
            <a:ext cx="144000" cy="144000"/>
          </a:xfrm>
          <a:prstGeom prst="rect">
            <a:avLst/>
          </a:prstGeom>
        </p:spPr>
      </p:pic>
      <p:pic>
        <p:nvPicPr>
          <p:cNvPr id="191" name="Afbeelding 190" descr="bullet71.gif">
            <a:hlinkClick r:id="" action="ppaction://noaction">
              <a:snd r:embed="rId59" name="Paul Anka - Put your head on my shoulder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-40000"/>
          </a:blip>
          <a:stretch>
            <a:fillRect/>
          </a:stretch>
        </p:blipFill>
        <p:spPr>
          <a:xfrm>
            <a:off x="2699808" y="2499742"/>
            <a:ext cx="144000" cy="144000"/>
          </a:xfrm>
          <a:prstGeom prst="rect">
            <a:avLst/>
          </a:prstGeom>
        </p:spPr>
      </p:pic>
      <p:pic>
        <p:nvPicPr>
          <p:cNvPr id="192" name="Afbeelding 191" descr="bullet71.gif">
            <a:hlinkClick r:id="" action="ppaction://noaction">
              <a:snd r:embed="rId60" name="Paul Anka - Puppy love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-30000"/>
          </a:blip>
          <a:stretch>
            <a:fillRect/>
          </a:stretch>
        </p:blipFill>
        <p:spPr>
          <a:xfrm>
            <a:off x="1187624" y="2499742"/>
            <a:ext cx="144000" cy="144000"/>
          </a:xfrm>
          <a:prstGeom prst="rect">
            <a:avLst/>
          </a:prstGeom>
        </p:spPr>
      </p:pic>
      <p:pic>
        <p:nvPicPr>
          <p:cNvPr id="193" name="Afbeelding 192" descr="bullet71.gif">
            <a:hlinkClick r:id="" action="ppaction://noaction">
              <a:snd r:embed="rId61" name="Paul Anka - Sixteen Candles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-10000"/>
          </a:blip>
          <a:stretch>
            <a:fillRect/>
          </a:stretch>
        </p:blipFill>
        <p:spPr>
          <a:xfrm>
            <a:off x="982648" y="2775582"/>
            <a:ext cx="144000" cy="144000"/>
          </a:xfrm>
          <a:prstGeom prst="rect">
            <a:avLst/>
          </a:prstGeom>
        </p:spPr>
      </p:pic>
      <p:pic>
        <p:nvPicPr>
          <p:cNvPr id="194" name="Afbeelding 193" descr="bullet71.gif">
            <a:hlinkClick r:id="" action="ppaction://noaction">
              <a:snd r:embed="rId62" name="Paul Anka - Only you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1331640" y="2787774"/>
            <a:ext cx="144000" cy="144000"/>
          </a:xfrm>
          <a:prstGeom prst="rect">
            <a:avLst/>
          </a:prstGeom>
        </p:spPr>
      </p:pic>
      <p:pic>
        <p:nvPicPr>
          <p:cNvPr id="195" name="Afbeelding 194" descr="bullet71.gif">
            <a:hlinkClick r:id="" action="ppaction://noaction">
              <a:snd r:embed="rId63" name="Paul Anka - Diana.wav"/>
            </a:hlinkClick>
          </p:cNvPr>
          <p:cNvPicPr>
            <a:picLocks noChangeAspect="1"/>
          </p:cNvPicPr>
          <p:nvPr/>
        </p:nvPicPr>
        <p:blipFill>
          <a:blip r:embed="rId15" cstate="email">
            <a:lum bright="10000"/>
          </a:blip>
          <a:stretch>
            <a:fillRect/>
          </a:stretch>
        </p:blipFill>
        <p:spPr>
          <a:xfrm>
            <a:off x="1691696" y="2787774"/>
            <a:ext cx="144000" cy="144000"/>
          </a:xfrm>
          <a:prstGeom prst="rect">
            <a:avLst/>
          </a:prstGeom>
        </p:spPr>
      </p:pic>
      <p:sp>
        <p:nvSpPr>
          <p:cNvPr id="196" name="Tekstvak 195"/>
          <p:cNvSpPr txBox="1"/>
          <p:nvPr/>
        </p:nvSpPr>
        <p:spPr>
          <a:xfrm>
            <a:off x="395536" y="2931790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Op de vierkantjes klikken</a:t>
            </a:r>
            <a:endParaRPr lang="nl-NL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98" name="Afbeelding 197" descr="lk.jpg"/>
          <p:cNvPicPr>
            <a:picLocks noChangeAspect="1"/>
          </p:cNvPicPr>
          <p:nvPr/>
        </p:nvPicPr>
        <p:blipFill>
          <a:blip r:embed="rId64" cstate="print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lum bright="-30000"/>
          </a:blip>
          <a:srcRect l="11152" r="11442"/>
          <a:stretch>
            <a:fillRect/>
          </a:stretch>
        </p:blipFill>
        <p:spPr>
          <a:xfrm>
            <a:off x="611560" y="3219822"/>
            <a:ext cx="1512168" cy="1260000"/>
          </a:xfrm>
          <a:prstGeom prst="rect">
            <a:avLst/>
          </a:prstGeom>
        </p:spPr>
      </p:pic>
      <p:pic>
        <p:nvPicPr>
          <p:cNvPr id="199" name="Afbeelding 198" descr="animaatjes-muziek_noten-29267.jpg"/>
          <p:cNvPicPr>
            <a:picLocks noChangeAspect="1"/>
          </p:cNvPicPr>
          <p:nvPr/>
        </p:nvPicPr>
        <p:blipFill>
          <a:blip r:embed="rId6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/>
          </a:blip>
          <a:stretch>
            <a:fillRect/>
          </a:stretch>
        </p:blipFill>
        <p:spPr>
          <a:xfrm>
            <a:off x="7092280" y="3219822"/>
            <a:ext cx="1332008" cy="1260000"/>
          </a:xfrm>
          <a:prstGeom prst="rect">
            <a:avLst/>
          </a:prstGeom>
        </p:spPr>
      </p:pic>
      <p:pic>
        <p:nvPicPr>
          <p:cNvPr id="201" name="Afbeelding 200" descr="8.gif"/>
          <p:cNvPicPr>
            <a:picLocks noChangeAspect="1"/>
          </p:cNvPicPr>
          <p:nvPr/>
        </p:nvPicPr>
        <p:blipFill>
          <a:blip r:embed="rId66" cstate="print"/>
          <a:stretch>
            <a:fillRect/>
          </a:stretch>
        </p:blipFill>
        <p:spPr>
          <a:xfrm>
            <a:off x="2376925" y="51470"/>
            <a:ext cx="4667250" cy="419100"/>
          </a:xfrm>
          <a:prstGeom prst="rect">
            <a:avLst/>
          </a:prstGeom>
        </p:spPr>
      </p:pic>
      <p:pic>
        <p:nvPicPr>
          <p:cNvPr id="72" name="Afbeelding 71" descr="w.jpg"/>
          <p:cNvPicPr>
            <a:picLocks noChangeAspect="1"/>
          </p:cNvPicPr>
          <p:nvPr/>
        </p:nvPicPr>
        <p:blipFill>
          <a:blip r:embed="rId67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lum bright="-30000"/>
          </a:blip>
          <a:srcRect r="9962" b="9662"/>
          <a:stretch>
            <a:fillRect/>
          </a:stretch>
        </p:blipFill>
        <p:spPr>
          <a:xfrm>
            <a:off x="7223526" y="411510"/>
            <a:ext cx="1812970" cy="1404000"/>
          </a:xfrm>
          <a:prstGeom prst="rect">
            <a:avLst/>
          </a:prstGeom>
        </p:spPr>
      </p:pic>
      <p:pic>
        <p:nvPicPr>
          <p:cNvPr id="73" name="Afbeelding 72" descr="ze.png"/>
          <p:cNvPicPr>
            <a:picLocks noChangeAspect="1"/>
          </p:cNvPicPr>
          <p:nvPr/>
        </p:nvPicPr>
        <p:blipFill>
          <a:blip r:embed="rId6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/>
          </a:blip>
          <a:srcRect b="22000"/>
          <a:stretch>
            <a:fillRect/>
          </a:stretch>
        </p:blipFill>
        <p:spPr>
          <a:xfrm>
            <a:off x="6372200" y="1815782"/>
            <a:ext cx="1883768" cy="1044000"/>
          </a:xfrm>
          <a:prstGeom prst="rect">
            <a:avLst/>
          </a:prstGeom>
        </p:spPr>
      </p:pic>
      <p:pic>
        <p:nvPicPr>
          <p:cNvPr id="74" name="Afbeelding 73" descr="34.gif"/>
          <p:cNvPicPr>
            <a:picLocks noChangeAspect="1"/>
          </p:cNvPicPr>
          <p:nvPr/>
        </p:nvPicPr>
        <p:blipFill>
          <a:blip r:embed="rId69" cstate="print"/>
          <a:stretch>
            <a:fillRect/>
          </a:stretch>
        </p:blipFill>
        <p:spPr>
          <a:xfrm>
            <a:off x="2627784" y="3940022"/>
            <a:ext cx="4032448" cy="1080000"/>
          </a:xfrm>
          <a:prstGeom prst="rect">
            <a:avLst/>
          </a:prstGeom>
        </p:spPr>
      </p:pic>
      <p:pic>
        <p:nvPicPr>
          <p:cNvPr id="75" name="Afbeelding 74" descr="z.jpg"/>
          <p:cNvPicPr>
            <a:picLocks noChangeAspect="1"/>
          </p:cNvPicPr>
          <p:nvPr/>
        </p:nvPicPr>
        <p:blipFill>
          <a:blip r:embed="rId70" cstate="print"/>
          <a:stretch>
            <a:fillRect/>
          </a:stretch>
        </p:blipFill>
        <p:spPr>
          <a:xfrm>
            <a:off x="2195736" y="3305685"/>
            <a:ext cx="1080000" cy="10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76" name="Afbeelding 75" descr="e.jpg"/>
          <p:cNvPicPr>
            <a:picLocks noChangeAspect="1"/>
          </p:cNvPicPr>
          <p:nvPr/>
        </p:nvPicPr>
        <p:blipFill>
          <a:blip r:embed="rId71" cstate="print"/>
          <a:stretch>
            <a:fillRect/>
          </a:stretch>
        </p:blipFill>
        <p:spPr>
          <a:xfrm>
            <a:off x="5868264" y="3291830"/>
            <a:ext cx="1080000" cy="10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77" name="Afbeelding 76" descr="r.jpg"/>
          <p:cNvPicPr>
            <a:picLocks noChangeAspect="1"/>
          </p:cNvPicPr>
          <p:nvPr/>
        </p:nvPicPr>
        <p:blipFill>
          <a:blip r:embed="rId72" cstate="print"/>
          <a:stretch>
            <a:fillRect/>
          </a:stretch>
        </p:blipFill>
        <p:spPr>
          <a:xfrm>
            <a:off x="2339752" y="411510"/>
            <a:ext cx="1080000" cy="10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78" name="Afbeelding 77" descr="download.jpg"/>
          <p:cNvPicPr>
            <a:picLocks noChangeAspect="1"/>
          </p:cNvPicPr>
          <p:nvPr/>
        </p:nvPicPr>
        <p:blipFill>
          <a:blip r:embed="rId73" cstate="print"/>
          <a:stretch>
            <a:fillRect/>
          </a:stretch>
        </p:blipFill>
        <p:spPr>
          <a:xfrm>
            <a:off x="5911819" y="411510"/>
            <a:ext cx="1180461" cy="10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>
    <p:sndAc>
      <p:stSnd>
        <p:snd r:embed="rId3" name="Paul Anka - Lonely bo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3000"/>
                            </p:stCondLst>
                            <p:childTnLst>
                              <p:par>
                                <p:cTn id="63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8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" grpId="0"/>
      <p:bldP spid="54" grpId="0"/>
      <p:bldP spid="196" grpId="0"/>
    </p:bldLst>
  </p:timing>
</p:sld>
</file>

<file path=ppt/theme/theme1.xml><?xml version="1.0" encoding="utf-8"?>
<a:theme xmlns:a="http://schemas.openxmlformats.org/drawingml/2006/main" name="Bijou'tjes Box - Paul Anka - 50 liedjes">
  <a:themeElements>
    <a:clrScheme name="Concour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Bijou'tjes Box - Paul Anka - 50 liedjes</Template>
  <TotalTime>0</TotalTime>
  <Words>11</Words>
  <Application>Microsoft Office PowerPoint</Application>
  <PresentationFormat>Diavoorstelling (16:9)</PresentationFormat>
  <Paragraphs>4</Paragraphs>
  <Slides>1</Slides>
  <Notes>1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2" baseType="lpstr">
      <vt:lpstr>Bijou'tjes Box - Paul Anka - 50 liedjes</vt:lpstr>
      <vt:lpstr>Dia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Tjeuke</dc:creator>
  <cp:lastModifiedBy>Tjeuke</cp:lastModifiedBy>
  <cp:revision>1</cp:revision>
  <dcterms:created xsi:type="dcterms:W3CDTF">2018-09-04T12:25:55Z</dcterms:created>
  <dcterms:modified xsi:type="dcterms:W3CDTF">2018-09-04T12:26:36Z</dcterms:modified>
</cp:coreProperties>
</file>