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93"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4" r:id="rId39"/>
  </p:sldIdLst>
  <p:sldSz cx="9144000" cy="6858000" type="screen4x3"/>
  <p:notesSz cx="6858000" cy="9144000"/>
  <p:photoAlbum/>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Rppyn0PQVo/Bkdubxw36VQ==" hashData="tjkmYf6sI57dXRMQgLzaCyVXVz5MjZQsPBo0lL7Yc02wElXW1IaPHAHMtjELPIP7hwcXldbIsCkKw+u2Suc4Wg=="/>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79" d="100"/>
          <a:sy n="79" d="100"/>
        </p:scale>
        <p:origin x="132"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he-IL"/>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he-IL"/>
          </a:p>
        </p:txBody>
      </p:sp>
      <p:sp>
        <p:nvSpPr>
          <p:cNvPr id="4" name="Date Placeholder 3"/>
          <p:cNvSpPr>
            <a:spLocks noGrp="1"/>
          </p:cNvSpPr>
          <p:nvPr>
            <p:ph type="dt" sz="half" idx="10"/>
          </p:nvPr>
        </p:nvSpPr>
        <p:spPr/>
        <p:txBody>
          <a:bodyPr/>
          <a:lstStyle/>
          <a:p>
            <a:fld id="{FEE65754-B3C3-4BFD-87A7-3726C8353C67}" type="datetimeFigureOut">
              <a:rPr lang="he-IL" smtClean="0"/>
              <a:t>ו'/חשון/תשע"ט</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73F0869F-60B0-4A48-8A69-E0865C18341A}" type="slidenum">
              <a:rPr lang="he-IL" smtClean="0"/>
              <a:t>‹N°›</a:t>
            </a:fld>
            <a:endParaRPr lang="he-IL"/>
          </a:p>
        </p:txBody>
      </p:sp>
    </p:spTree>
    <p:extLst>
      <p:ext uri="{BB962C8B-B14F-4D97-AF65-F5344CB8AC3E}">
        <p14:creationId xmlns:p14="http://schemas.microsoft.com/office/powerpoint/2010/main" val="1932749897"/>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he-IL"/>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4" name="Date Placeholder 3"/>
          <p:cNvSpPr>
            <a:spLocks noGrp="1"/>
          </p:cNvSpPr>
          <p:nvPr>
            <p:ph type="dt" sz="half" idx="10"/>
          </p:nvPr>
        </p:nvSpPr>
        <p:spPr/>
        <p:txBody>
          <a:bodyPr/>
          <a:lstStyle/>
          <a:p>
            <a:fld id="{FEE65754-B3C3-4BFD-87A7-3726C8353C67}" type="datetimeFigureOut">
              <a:rPr lang="he-IL" smtClean="0"/>
              <a:t>ו'/חשון/תשע"ט</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73F0869F-60B0-4A48-8A69-E0865C18341A}" type="slidenum">
              <a:rPr lang="he-IL" smtClean="0"/>
              <a:t>‹N°›</a:t>
            </a:fld>
            <a:endParaRPr lang="he-IL"/>
          </a:p>
        </p:txBody>
      </p:sp>
    </p:spTree>
    <p:extLst>
      <p:ext uri="{BB962C8B-B14F-4D97-AF65-F5344CB8AC3E}">
        <p14:creationId xmlns:p14="http://schemas.microsoft.com/office/powerpoint/2010/main" val="2006190897"/>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he-IL"/>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EE65754-B3C3-4BFD-87A7-3726C8353C67}" type="datetimeFigureOut">
              <a:rPr lang="he-IL" smtClean="0"/>
              <a:t>ו'/חשון/תשע"ט</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73F0869F-60B0-4A48-8A69-E0865C18341A}" type="slidenum">
              <a:rPr lang="he-IL" smtClean="0"/>
              <a:t>‹N°›</a:t>
            </a:fld>
            <a:endParaRPr lang="he-IL"/>
          </a:p>
        </p:txBody>
      </p:sp>
    </p:spTree>
    <p:extLst>
      <p:ext uri="{BB962C8B-B14F-4D97-AF65-F5344CB8AC3E}">
        <p14:creationId xmlns:p14="http://schemas.microsoft.com/office/powerpoint/2010/main" val="187752767"/>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he-IL"/>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5" name="Date Placeholder 4"/>
          <p:cNvSpPr>
            <a:spLocks noGrp="1"/>
          </p:cNvSpPr>
          <p:nvPr>
            <p:ph type="dt" sz="half" idx="10"/>
          </p:nvPr>
        </p:nvSpPr>
        <p:spPr/>
        <p:txBody>
          <a:bodyPr/>
          <a:lstStyle/>
          <a:p>
            <a:fld id="{FEE65754-B3C3-4BFD-87A7-3726C8353C67}" type="datetimeFigureOut">
              <a:rPr lang="he-IL" smtClean="0"/>
              <a:t>ו'/חשון/תשע"ט</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73F0869F-60B0-4A48-8A69-E0865C18341A}" type="slidenum">
              <a:rPr lang="he-IL" smtClean="0"/>
              <a:t>‹N°›</a:t>
            </a:fld>
            <a:endParaRPr lang="he-IL"/>
          </a:p>
        </p:txBody>
      </p:sp>
    </p:spTree>
    <p:extLst>
      <p:ext uri="{BB962C8B-B14F-4D97-AF65-F5344CB8AC3E}">
        <p14:creationId xmlns:p14="http://schemas.microsoft.com/office/powerpoint/2010/main" val="3403210533"/>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he-IL"/>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7" name="Date Placeholder 6"/>
          <p:cNvSpPr>
            <a:spLocks noGrp="1"/>
          </p:cNvSpPr>
          <p:nvPr>
            <p:ph type="dt" sz="half" idx="10"/>
          </p:nvPr>
        </p:nvSpPr>
        <p:spPr/>
        <p:txBody>
          <a:bodyPr/>
          <a:lstStyle/>
          <a:p>
            <a:fld id="{FEE65754-B3C3-4BFD-87A7-3726C8353C67}" type="datetimeFigureOut">
              <a:rPr lang="he-IL" smtClean="0"/>
              <a:t>ו'/חשון/תשע"ט</a:t>
            </a:fld>
            <a:endParaRPr lang="he-IL"/>
          </a:p>
        </p:txBody>
      </p:sp>
      <p:sp>
        <p:nvSpPr>
          <p:cNvPr id="8" name="Footer Placeholder 7"/>
          <p:cNvSpPr>
            <a:spLocks noGrp="1"/>
          </p:cNvSpPr>
          <p:nvPr>
            <p:ph type="ftr" sz="quarter" idx="11"/>
          </p:nvPr>
        </p:nvSpPr>
        <p:spPr/>
        <p:txBody>
          <a:bodyPr/>
          <a:lstStyle/>
          <a:p>
            <a:endParaRPr lang="he-IL"/>
          </a:p>
        </p:txBody>
      </p:sp>
      <p:sp>
        <p:nvSpPr>
          <p:cNvPr id="9" name="Slide Number Placeholder 8"/>
          <p:cNvSpPr>
            <a:spLocks noGrp="1"/>
          </p:cNvSpPr>
          <p:nvPr>
            <p:ph type="sldNum" sz="quarter" idx="12"/>
          </p:nvPr>
        </p:nvSpPr>
        <p:spPr/>
        <p:txBody>
          <a:bodyPr/>
          <a:lstStyle/>
          <a:p>
            <a:fld id="{73F0869F-60B0-4A48-8A69-E0865C18341A}" type="slidenum">
              <a:rPr lang="he-IL" smtClean="0"/>
              <a:t>‹N°›</a:t>
            </a:fld>
            <a:endParaRPr lang="he-IL"/>
          </a:p>
        </p:txBody>
      </p:sp>
    </p:spTree>
    <p:extLst>
      <p:ext uri="{BB962C8B-B14F-4D97-AF65-F5344CB8AC3E}">
        <p14:creationId xmlns:p14="http://schemas.microsoft.com/office/powerpoint/2010/main" val="1554852715"/>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he-IL"/>
          </a:p>
        </p:txBody>
      </p:sp>
      <p:sp>
        <p:nvSpPr>
          <p:cNvPr id="3" name="Date Placeholder 2"/>
          <p:cNvSpPr>
            <a:spLocks noGrp="1"/>
          </p:cNvSpPr>
          <p:nvPr>
            <p:ph type="dt" sz="half" idx="10"/>
          </p:nvPr>
        </p:nvSpPr>
        <p:spPr/>
        <p:txBody>
          <a:bodyPr/>
          <a:lstStyle/>
          <a:p>
            <a:fld id="{FEE65754-B3C3-4BFD-87A7-3726C8353C67}" type="datetimeFigureOut">
              <a:rPr lang="he-IL" smtClean="0"/>
              <a:t>ו'/חשון/תשע"ט</a:t>
            </a:fld>
            <a:endParaRPr lang="he-IL"/>
          </a:p>
        </p:txBody>
      </p:sp>
      <p:sp>
        <p:nvSpPr>
          <p:cNvPr id="4" name="Footer Placeholder 3"/>
          <p:cNvSpPr>
            <a:spLocks noGrp="1"/>
          </p:cNvSpPr>
          <p:nvPr>
            <p:ph type="ftr" sz="quarter" idx="11"/>
          </p:nvPr>
        </p:nvSpPr>
        <p:spPr/>
        <p:txBody>
          <a:bodyPr/>
          <a:lstStyle/>
          <a:p>
            <a:endParaRPr lang="he-IL"/>
          </a:p>
        </p:txBody>
      </p:sp>
      <p:sp>
        <p:nvSpPr>
          <p:cNvPr id="5" name="Slide Number Placeholder 4"/>
          <p:cNvSpPr>
            <a:spLocks noGrp="1"/>
          </p:cNvSpPr>
          <p:nvPr>
            <p:ph type="sldNum" sz="quarter" idx="12"/>
          </p:nvPr>
        </p:nvSpPr>
        <p:spPr/>
        <p:txBody>
          <a:bodyPr/>
          <a:lstStyle/>
          <a:p>
            <a:fld id="{73F0869F-60B0-4A48-8A69-E0865C18341A}" type="slidenum">
              <a:rPr lang="he-IL" smtClean="0"/>
              <a:t>‹N°›</a:t>
            </a:fld>
            <a:endParaRPr lang="he-IL"/>
          </a:p>
        </p:txBody>
      </p:sp>
    </p:spTree>
    <p:extLst>
      <p:ext uri="{BB962C8B-B14F-4D97-AF65-F5344CB8AC3E}">
        <p14:creationId xmlns:p14="http://schemas.microsoft.com/office/powerpoint/2010/main" val="675008588"/>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EE65754-B3C3-4BFD-87A7-3726C8353C67}" type="datetimeFigureOut">
              <a:rPr lang="he-IL" smtClean="0"/>
              <a:t>ו'/חשון/תשע"ט</a:t>
            </a:fld>
            <a:endParaRPr lang="he-IL"/>
          </a:p>
        </p:txBody>
      </p:sp>
      <p:sp>
        <p:nvSpPr>
          <p:cNvPr id="3" name="Footer Placeholder 2"/>
          <p:cNvSpPr>
            <a:spLocks noGrp="1"/>
          </p:cNvSpPr>
          <p:nvPr>
            <p:ph type="ftr" sz="quarter" idx="11"/>
          </p:nvPr>
        </p:nvSpPr>
        <p:spPr/>
        <p:txBody>
          <a:bodyPr/>
          <a:lstStyle/>
          <a:p>
            <a:endParaRPr lang="he-IL"/>
          </a:p>
        </p:txBody>
      </p:sp>
      <p:sp>
        <p:nvSpPr>
          <p:cNvPr id="4" name="Slide Number Placeholder 3"/>
          <p:cNvSpPr>
            <a:spLocks noGrp="1"/>
          </p:cNvSpPr>
          <p:nvPr>
            <p:ph type="sldNum" sz="quarter" idx="12"/>
          </p:nvPr>
        </p:nvSpPr>
        <p:spPr/>
        <p:txBody>
          <a:bodyPr/>
          <a:lstStyle/>
          <a:p>
            <a:fld id="{73F0869F-60B0-4A48-8A69-E0865C18341A}" type="slidenum">
              <a:rPr lang="he-IL" smtClean="0"/>
              <a:t>‹N°›</a:t>
            </a:fld>
            <a:endParaRPr lang="he-IL"/>
          </a:p>
        </p:txBody>
      </p:sp>
    </p:spTree>
    <p:extLst>
      <p:ext uri="{BB962C8B-B14F-4D97-AF65-F5344CB8AC3E}">
        <p14:creationId xmlns:p14="http://schemas.microsoft.com/office/powerpoint/2010/main" val="3352167852"/>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he-IL"/>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EE65754-B3C3-4BFD-87A7-3726C8353C67}" type="datetimeFigureOut">
              <a:rPr lang="he-IL" smtClean="0"/>
              <a:t>ו'/חשון/תשע"ט</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73F0869F-60B0-4A48-8A69-E0865C18341A}" type="slidenum">
              <a:rPr lang="he-IL" smtClean="0"/>
              <a:t>‹N°›</a:t>
            </a:fld>
            <a:endParaRPr lang="he-IL"/>
          </a:p>
        </p:txBody>
      </p:sp>
    </p:spTree>
    <p:extLst>
      <p:ext uri="{BB962C8B-B14F-4D97-AF65-F5344CB8AC3E}">
        <p14:creationId xmlns:p14="http://schemas.microsoft.com/office/powerpoint/2010/main" val="3736123664"/>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he-IL"/>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EE65754-B3C3-4BFD-87A7-3726C8353C67}" type="datetimeFigureOut">
              <a:rPr lang="he-IL" smtClean="0"/>
              <a:t>ו'/חשון/תשע"ט</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73F0869F-60B0-4A48-8A69-E0865C18341A}" type="slidenum">
              <a:rPr lang="he-IL" smtClean="0"/>
              <a:t>‹N°›</a:t>
            </a:fld>
            <a:endParaRPr lang="he-IL"/>
          </a:p>
        </p:txBody>
      </p:sp>
    </p:spTree>
    <p:extLst>
      <p:ext uri="{BB962C8B-B14F-4D97-AF65-F5344CB8AC3E}">
        <p14:creationId xmlns:p14="http://schemas.microsoft.com/office/powerpoint/2010/main" val="2609876830"/>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he-IL"/>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4" name="Date Placeholder 3"/>
          <p:cNvSpPr>
            <a:spLocks noGrp="1"/>
          </p:cNvSpPr>
          <p:nvPr>
            <p:ph type="dt" sz="half" idx="10"/>
          </p:nvPr>
        </p:nvSpPr>
        <p:spPr/>
        <p:txBody>
          <a:bodyPr/>
          <a:lstStyle/>
          <a:p>
            <a:fld id="{FEE65754-B3C3-4BFD-87A7-3726C8353C67}" type="datetimeFigureOut">
              <a:rPr lang="he-IL" smtClean="0"/>
              <a:t>ו'/חשון/תשע"ט</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73F0869F-60B0-4A48-8A69-E0865C18341A}" type="slidenum">
              <a:rPr lang="he-IL" smtClean="0"/>
              <a:t>‹N°›</a:t>
            </a:fld>
            <a:endParaRPr lang="he-IL"/>
          </a:p>
        </p:txBody>
      </p:sp>
    </p:spTree>
    <p:extLst>
      <p:ext uri="{BB962C8B-B14F-4D97-AF65-F5344CB8AC3E}">
        <p14:creationId xmlns:p14="http://schemas.microsoft.com/office/powerpoint/2010/main" val="3091893187"/>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he-IL"/>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4" name="Date Placeholder 3"/>
          <p:cNvSpPr>
            <a:spLocks noGrp="1"/>
          </p:cNvSpPr>
          <p:nvPr>
            <p:ph type="dt" sz="half" idx="10"/>
          </p:nvPr>
        </p:nvSpPr>
        <p:spPr/>
        <p:txBody>
          <a:bodyPr/>
          <a:lstStyle/>
          <a:p>
            <a:fld id="{FEE65754-B3C3-4BFD-87A7-3726C8353C67}" type="datetimeFigureOut">
              <a:rPr lang="he-IL" smtClean="0"/>
              <a:t>ו'/חשון/תשע"ט</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73F0869F-60B0-4A48-8A69-E0865C18341A}" type="slidenum">
              <a:rPr lang="he-IL" smtClean="0"/>
              <a:t>‹N°›</a:t>
            </a:fld>
            <a:endParaRPr lang="he-IL"/>
          </a:p>
        </p:txBody>
      </p:sp>
    </p:spTree>
    <p:extLst>
      <p:ext uri="{BB962C8B-B14F-4D97-AF65-F5344CB8AC3E}">
        <p14:creationId xmlns:p14="http://schemas.microsoft.com/office/powerpoint/2010/main" val="2945085166"/>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he-IL"/>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he-IL"/>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FEE65754-B3C3-4BFD-87A7-3726C8353C67}" type="datetimeFigureOut">
              <a:rPr lang="he-IL" smtClean="0"/>
              <a:t>ו'/חשון/תשע"ט</a:t>
            </a:fld>
            <a:endParaRPr lang="he-IL"/>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he-IL"/>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73F0869F-60B0-4A48-8A69-E0865C18341A}" type="slidenum">
              <a:rPr lang="he-IL" smtClean="0"/>
              <a:t>‹N°›</a:t>
            </a:fld>
            <a:endParaRPr lang="he-IL"/>
          </a:p>
        </p:txBody>
      </p:sp>
    </p:spTree>
    <p:extLst>
      <p:ext uri="{BB962C8B-B14F-4D97-AF65-F5344CB8AC3E}">
        <p14:creationId xmlns:p14="http://schemas.microsoft.com/office/powerpoint/2010/main" val="934688434"/>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2.png"/><Relationship Id="rId4" Type="http://schemas.openxmlformats.org/officeDocument/2006/relationships/image" Target="../media/image1.JPG"/></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7.xml"/><Relationship Id="rId4" Type="http://schemas.openxmlformats.org/officeDocument/2006/relationships/image" Target="../media/image39.gif"/></Relationships>
</file>

<file path=ppt/slides/_rels/slide38.xml.rels><?xml version="1.0" encoding="UTF-8" standalone="yes"?>
<Relationships xmlns="http://schemas.openxmlformats.org/package/2006/relationships"><Relationship Id="rId3" Type="http://schemas.openxmlformats.org/officeDocument/2006/relationships/hyperlink" Target="http://www.pps-images-photos.com/newsletter_google.htm" TargetMode="External"/><Relationship Id="rId2" Type="http://schemas.openxmlformats.org/officeDocument/2006/relationships/image" Target="../media/image40.png"/><Relationship Id="rId1" Type="http://schemas.openxmlformats.org/officeDocument/2006/relationships/slideLayout" Target="../slideLayouts/slideLayout7.xml"/><Relationship Id="rId5" Type="http://schemas.openxmlformats.org/officeDocument/2006/relationships/image" Target="../media/image41.png"/><Relationship Id="rId4" Type="http://schemas.openxmlformats.org/officeDocument/2006/relationships/hyperlink" Target="http://www.pps-images-photo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404664"/>
            <a:ext cx="8784976" cy="5632311"/>
          </a:xfrm>
          <a:prstGeom prst="rect">
            <a:avLst/>
          </a:prstGeom>
        </p:spPr>
        <p:txBody>
          <a:bodyPr wrap="square">
            <a:spAutoFit/>
          </a:bodyPr>
          <a:lstStyle/>
          <a:p>
            <a:pPr algn="l"/>
            <a:r>
              <a:rPr lang="fr-FR" sz="2000" dirty="0"/>
              <a:t>Une des plus belles villes de la région de l'Argolide (dans l'est du Péloponnèse), ainsi que l'une des plus romantiques villes dans toute la Grèce, Nauplie fut la première capitale de l'</a:t>
            </a:r>
            <a:r>
              <a:rPr lang="fr-FR" sz="2000" dirty="0" err="1"/>
              <a:t>Etat</a:t>
            </a:r>
            <a:r>
              <a:rPr lang="fr-FR" sz="2000" dirty="0"/>
              <a:t> grec nouvellement nés entre 1823 et 1834. Selon la mythologie, la ville a été fondée par </a:t>
            </a:r>
            <a:r>
              <a:rPr lang="fr-FR" sz="2000" dirty="0" err="1"/>
              <a:t>Nafplios</a:t>
            </a:r>
            <a:r>
              <a:rPr lang="fr-FR" sz="2000" dirty="0"/>
              <a:t>, le fils du dieu Poséidon et de la fille de </a:t>
            </a:r>
            <a:r>
              <a:rPr lang="fr-FR" sz="2000" dirty="0" err="1"/>
              <a:t>Danaus</a:t>
            </a:r>
            <a:r>
              <a:rPr lang="fr-FR" sz="2000" dirty="0"/>
              <a:t> (</a:t>
            </a:r>
            <a:r>
              <a:rPr lang="fr-FR" sz="2000" dirty="0" err="1"/>
              <a:t>Danaida</a:t>
            </a:r>
            <a:r>
              <a:rPr lang="fr-FR" sz="2000" dirty="0"/>
              <a:t>) </a:t>
            </a:r>
            <a:r>
              <a:rPr lang="fr-FR" sz="2000" dirty="0" err="1"/>
              <a:t>Anymone</a:t>
            </a:r>
            <a:r>
              <a:rPr lang="fr-FR" sz="2000" dirty="0"/>
              <a:t>. L'histoire de la ville remonte à l'ère préhistorique quand les soldats d'ici ont participé à l'expédition des Argonautes et de la guerre de Troie. La ville a refusé à l'époque romaine et a prospéré de nouveau pendant la période byzantine. Franque, conquérants vénitiens et turcs ont laissé leur empreinte dans la ville et fortement influencé la culture, l'architecture et les traditions au cours des siècles. Les murs anciens, châteaux médiévaux, monuments,  statues, des fontaines ottomanes et édifices vénitiens ou néoclassiques, ont hypnotisé les visiteurs avec leur architecture et leur beauté unique</a:t>
            </a:r>
            <a:r>
              <a:rPr lang="fr-FR" sz="2000" dirty="0" smtClean="0"/>
              <a:t>. Suivez </a:t>
            </a:r>
            <a:r>
              <a:rPr lang="fr-FR" sz="2000" dirty="0"/>
              <a:t>un sentier de rêve pour découvrir des pierres précieuses de Nauplie à partir de la vieille ville médiévale, des ruelles étroites et pavées, des demeures néoclassiques préservées et des bougainvilliers qui ornent les chantiers et les balcons ainsi que les fontaines turques. En plein cœur de la ville se trouve la place </a:t>
            </a:r>
            <a:r>
              <a:rPr lang="fr-FR" sz="2000" dirty="0" err="1"/>
              <a:t>Syntagma</a:t>
            </a:r>
            <a:r>
              <a:rPr lang="fr-FR" sz="2000" dirty="0"/>
              <a:t> à l'italienne où vous pourrez admirer les bâtiments et monuments historiques importants.</a:t>
            </a:r>
          </a:p>
        </p:txBody>
      </p:sp>
    </p:spTree>
    <p:extLst>
      <p:ext uri="{BB962C8B-B14F-4D97-AF65-F5344CB8AC3E}">
        <p14:creationId xmlns:p14="http://schemas.microsoft.com/office/powerpoint/2010/main" val="145093331"/>
      </p:ext>
    </p:extLst>
  </p:cSld>
  <p:clrMapOvr>
    <a:masterClrMapping/>
  </p:clrMapOvr>
  <mc:AlternateContent xmlns:mc="http://schemas.openxmlformats.org/markup-compatibility/2006">
    <mc:Choice xmlns:p14="http://schemas.microsoft.com/office/powerpoint/2010/main" Requires="p14">
      <p:transition spd="slow" p14:dur="2750">
        <p:circle/>
      </p:transition>
    </mc:Choice>
    <mc:Fallback>
      <p:transition spd="slow">
        <p:circl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
          <p:cNvPicPr>
            <a:picLocks noGrp="1" noChangeAspect="1"/>
          </p:cNvPicPr>
          <p:nvPr isPhoto="1"/>
        </p:nvPicPr>
        <p:blipFill>
          <a:blip r:embed="rId4">
            <a:lum/>
            <a:extLst>
              <a:ext uri="{28A0092B-C50C-407E-A947-70E740481C1C}">
                <a14:useLocalDpi xmlns:a14="http://schemas.microsoft.com/office/drawing/2010/main" val="0"/>
              </a:ext>
            </a:extLst>
          </a:blip>
          <a:stretch>
            <a:fillRect/>
          </a:stretch>
        </p:blipFill>
        <p:spPr>
          <a:xfrm>
            <a:off x="0" y="384175"/>
            <a:ext cx="9144000" cy="6088063"/>
          </a:xfrm>
          <a:prstGeom prst="rect">
            <a:avLst/>
          </a:prstGeom>
          <a:noFill/>
          <a:ln>
            <a:noFill/>
          </a:ln>
        </p:spPr>
      </p:pic>
      <p:sp>
        <p:nvSpPr>
          <p:cNvPr id="3" name="Rectangle 2"/>
          <p:cNvSpPr/>
          <p:nvPr/>
        </p:nvSpPr>
        <p:spPr>
          <a:xfrm>
            <a:off x="0" y="384175"/>
            <a:ext cx="4148893" cy="1569660"/>
          </a:xfrm>
          <a:prstGeom prst="rect">
            <a:avLst/>
          </a:prstGeom>
        </p:spPr>
        <p:txBody>
          <a:bodyPr wrap="none">
            <a:spAutoFit/>
          </a:bodyPr>
          <a:lstStyle/>
          <a:p>
            <a:r>
              <a:rPr lang="en-US" sz="9600" dirty="0" err="1" smtClean="0">
                <a:solidFill>
                  <a:srgbClr val="C00000"/>
                </a:solidFill>
                <a:latin typeface="Monotype Corsiva" panose="03010101010201010101" pitchFamily="66" charset="0"/>
              </a:rPr>
              <a:t>Nafplion</a:t>
            </a:r>
            <a:endParaRPr lang="he-IL" sz="9600" dirty="0">
              <a:solidFill>
                <a:srgbClr val="C00000"/>
              </a:solidFill>
              <a:latin typeface="Monotype Corsiva" panose="03010101010201010101" pitchFamily="66" charset="0"/>
            </a:endParaRPr>
          </a:p>
        </p:txBody>
      </p:sp>
      <p:pic>
        <p:nvPicPr>
          <p:cNvPr id="4" name="Giorgos Mazonakis - Sabbato  .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327525" y="3184525"/>
            <a:ext cx="487363" cy="487363"/>
          </a:xfrm>
          <a:prstGeom prst="rect">
            <a:avLst/>
          </a:prstGeom>
        </p:spPr>
      </p:pic>
    </p:spTree>
    <p:extLst>
      <p:ext uri="{BB962C8B-B14F-4D97-AF65-F5344CB8AC3E}">
        <p14:creationId xmlns:p14="http://schemas.microsoft.com/office/powerpoint/2010/main" val="380955986"/>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numSld="999" showWhenStopped="0">
                <p:cTn id="7" repeatCount="indefinite"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77825"/>
            <a:ext cx="9144000" cy="6100763"/>
          </a:xfrm>
          <a:prstGeom prst="rect">
            <a:avLst/>
          </a:prstGeom>
          <a:noFill/>
          <a:ln>
            <a:noFill/>
          </a:ln>
        </p:spPr>
      </p:pic>
    </p:spTree>
    <p:extLst>
      <p:ext uri="{BB962C8B-B14F-4D97-AF65-F5344CB8AC3E}">
        <p14:creationId xmlns:p14="http://schemas.microsoft.com/office/powerpoint/2010/main" val="1758804086"/>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81000"/>
            <a:ext cx="9144000" cy="6094413"/>
          </a:xfrm>
          <a:prstGeom prst="rect">
            <a:avLst/>
          </a:prstGeom>
          <a:noFill/>
          <a:ln>
            <a:noFill/>
          </a:ln>
        </p:spPr>
      </p:pic>
    </p:spTree>
    <p:extLst>
      <p:ext uri="{BB962C8B-B14F-4D97-AF65-F5344CB8AC3E}">
        <p14:creationId xmlns:p14="http://schemas.microsoft.com/office/powerpoint/2010/main" val="1597425621"/>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81000"/>
            <a:ext cx="9144000" cy="6094413"/>
          </a:xfrm>
          <a:prstGeom prst="rect">
            <a:avLst/>
          </a:prstGeom>
          <a:noFill/>
          <a:ln>
            <a:noFill/>
          </a:ln>
        </p:spPr>
      </p:pic>
    </p:spTree>
    <p:extLst>
      <p:ext uri="{BB962C8B-B14F-4D97-AF65-F5344CB8AC3E}">
        <p14:creationId xmlns:p14="http://schemas.microsoft.com/office/powerpoint/2010/main" val="1672109209"/>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403225"/>
            <a:ext cx="9144000" cy="6049963"/>
          </a:xfrm>
          <a:prstGeom prst="rect">
            <a:avLst/>
          </a:prstGeom>
          <a:noFill/>
          <a:ln>
            <a:noFill/>
          </a:ln>
        </p:spPr>
      </p:pic>
    </p:spTree>
    <p:extLst>
      <p:ext uri="{BB962C8B-B14F-4D97-AF65-F5344CB8AC3E}">
        <p14:creationId xmlns:p14="http://schemas.microsoft.com/office/powerpoint/2010/main" val="1964301698"/>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79413"/>
            <a:ext cx="9144000" cy="6097587"/>
          </a:xfrm>
          <a:prstGeom prst="rect">
            <a:avLst/>
          </a:prstGeom>
          <a:noFill/>
          <a:ln>
            <a:noFill/>
          </a:ln>
        </p:spPr>
      </p:pic>
    </p:spTree>
    <p:extLst>
      <p:ext uri="{BB962C8B-B14F-4D97-AF65-F5344CB8AC3E}">
        <p14:creationId xmlns:p14="http://schemas.microsoft.com/office/powerpoint/2010/main" val="629140399"/>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81000"/>
            <a:ext cx="9144000" cy="6094413"/>
          </a:xfrm>
          <a:prstGeom prst="rect">
            <a:avLst/>
          </a:prstGeom>
          <a:noFill/>
          <a:ln>
            <a:noFill/>
          </a:ln>
        </p:spPr>
      </p:pic>
    </p:spTree>
    <p:extLst>
      <p:ext uri="{BB962C8B-B14F-4D97-AF65-F5344CB8AC3E}">
        <p14:creationId xmlns:p14="http://schemas.microsoft.com/office/powerpoint/2010/main" val="4126656431"/>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81000"/>
            <a:ext cx="9144000" cy="6094413"/>
          </a:xfrm>
          <a:prstGeom prst="rect">
            <a:avLst/>
          </a:prstGeom>
          <a:noFill/>
          <a:ln>
            <a:noFill/>
          </a:ln>
        </p:spPr>
      </p:pic>
    </p:spTree>
    <p:extLst>
      <p:ext uri="{BB962C8B-B14F-4D97-AF65-F5344CB8AC3E}">
        <p14:creationId xmlns:p14="http://schemas.microsoft.com/office/powerpoint/2010/main" val="3023776660"/>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74650"/>
            <a:ext cx="9144000" cy="6107113"/>
          </a:xfrm>
          <a:prstGeom prst="rect">
            <a:avLst/>
          </a:prstGeom>
          <a:noFill/>
          <a:ln>
            <a:noFill/>
          </a:ln>
        </p:spPr>
      </p:pic>
    </p:spTree>
    <p:extLst>
      <p:ext uri="{BB962C8B-B14F-4D97-AF65-F5344CB8AC3E}">
        <p14:creationId xmlns:p14="http://schemas.microsoft.com/office/powerpoint/2010/main" val="1691457565"/>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76238"/>
            <a:ext cx="9144000" cy="6103937"/>
          </a:xfrm>
          <a:prstGeom prst="rect">
            <a:avLst/>
          </a:prstGeom>
          <a:noFill/>
          <a:ln>
            <a:noFill/>
          </a:ln>
        </p:spPr>
      </p:pic>
    </p:spTree>
    <p:extLst>
      <p:ext uri="{BB962C8B-B14F-4D97-AF65-F5344CB8AC3E}">
        <p14:creationId xmlns:p14="http://schemas.microsoft.com/office/powerpoint/2010/main" val="343365024"/>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9525"/>
            <a:ext cx="9144000" cy="6837363"/>
          </a:xfrm>
          <a:prstGeom prst="rect">
            <a:avLst/>
          </a:prstGeom>
          <a:noFill/>
          <a:ln>
            <a:noFill/>
          </a:ln>
        </p:spPr>
      </p:pic>
    </p:spTree>
    <p:extLst>
      <p:ext uri="{BB962C8B-B14F-4D97-AF65-F5344CB8AC3E}">
        <p14:creationId xmlns:p14="http://schemas.microsoft.com/office/powerpoint/2010/main" val="3868091374"/>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5875"/>
            <a:ext cx="9144000" cy="6826250"/>
          </a:xfrm>
          <a:prstGeom prst="rect">
            <a:avLst/>
          </a:prstGeom>
          <a:noFill/>
          <a:ln>
            <a:noFill/>
          </a:ln>
        </p:spPr>
      </p:pic>
    </p:spTree>
    <p:extLst>
      <p:ext uri="{BB962C8B-B14F-4D97-AF65-F5344CB8AC3E}">
        <p14:creationId xmlns:p14="http://schemas.microsoft.com/office/powerpoint/2010/main" val="3314859282"/>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17463"/>
            <a:ext cx="9144000" cy="6823075"/>
          </a:xfrm>
          <a:prstGeom prst="rect">
            <a:avLst/>
          </a:prstGeom>
          <a:noFill/>
          <a:ln>
            <a:noFill/>
          </a:ln>
        </p:spPr>
      </p:pic>
    </p:spTree>
    <p:extLst>
      <p:ext uri="{BB962C8B-B14F-4D97-AF65-F5344CB8AC3E}">
        <p14:creationId xmlns:p14="http://schemas.microsoft.com/office/powerpoint/2010/main" val="2062631480"/>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403225"/>
            <a:ext cx="9144000" cy="6051550"/>
          </a:xfrm>
          <a:prstGeom prst="rect">
            <a:avLst/>
          </a:prstGeom>
          <a:noFill/>
          <a:ln>
            <a:noFill/>
          </a:ln>
        </p:spPr>
      </p:pic>
    </p:spTree>
    <p:extLst>
      <p:ext uri="{BB962C8B-B14F-4D97-AF65-F5344CB8AC3E}">
        <p14:creationId xmlns:p14="http://schemas.microsoft.com/office/powerpoint/2010/main" val="3163177828"/>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415925"/>
            <a:ext cx="9144000" cy="6026150"/>
          </a:xfrm>
          <a:prstGeom prst="rect">
            <a:avLst/>
          </a:prstGeom>
          <a:noFill/>
          <a:ln>
            <a:noFill/>
          </a:ln>
        </p:spPr>
      </p:pic>
    </p:spTree>
    <p:extLst>
      <p:ext uri="{BB962C8B-B14F-4D97-AF65-F5344CB8AC3E}">
        <p14:creationId xmlns:p14="http://schemas.microsoft.com/office/powerpoint/2010/main" val="1105061519"/>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412750"/>
            <a:ext cx="9144000" cy="6032500"/>
          </a:xfrm>
          <a:prstGeom prst="rect">
            <a:avLst/>
          </a:prstGeom>
          <a:noFill/>
          <a:ln>
            <a:noFill/>
          </a:ln>
        </p:spPr>
      </p:pic>
    </p:spTree>
    <p:extLst>
      <p:ext uri="{BB962C8B-B14F-4D97-AF65-F5344CB8AC3E}">
        <p14:creationId xmlns:p14="http://schemas.microsoft.com/office/powerpoint/2010/main" val="2099271052"/>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96875"/>
            <a:ext cx="9144000" cy="6064250"/>
          </a:xfrm>
          <a:prstGeom prst="rect">
            <a:avLst/>
          </a:prstGeom>
          <a:noFill/>
          <a:ln>
            <a:noFill/>
          </a:ln>
        </p:spPr>
      </p:pic>
    </p:spTree>
    <p:extLst>
      <p:ext uri="{BB962C8B-B14F-4D97-AF65-F5344CB8AC3E}">
        <p14:creationId xmlns:p14="http://schemas.microsoft.com/office/powerpoint/2010/main" val="1256716747"/>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44488"/>
            <a:ext cx="9144000" cy="6169025"/>
          </a:xfrm>
          <a:prstGeom prst="rect">
            <a:avLst/>
          </a:prstGeom>
          <a:noFill/>
          <a:ln>
            <a:noFill/>
          </a:ln>
        </p:spPr>
      </p:pic>
    </p:spTree>
    <p:extLst>
      <p:ext uri="{BB962C8B-B14F-4D97-AF65-F5344CB8AC3E}">
        <p14:creationId xmlns:p14="http://schemas.microsoft.com/office/powerpoint/2010/main" val="1344474572"/>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9"/>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88938"/>
            <a:ext cx="9144000" cy="6078537"/>
          </a:xfrm>
          <a:prstGeom prst="rect">
            <a:avLst/>
          </a:prstGeom>
          <a:noFill/>
          <a:ln>
            <a:noFill/>
          </a:ln>
        </p:spPr>
      </p:pic>
    </p:spTree>
    <p:extLst>
      <p:ext uri="{BB962C8B-B14F-4D97-AF65-F5344CB8AC3E}">
        <p14:creationId xmlns:p14="http://schemas.microsoft.com/office/powerpoint/2010/main" val="518880214"/>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414338"/>
            <a:ext cx="9144000" cy="6029325"/>
          </a:xfrm>
          <a:prstGeom prst="rect">
            <a:avLst/>
          </a:prstGeom>
          <a:noFill/>
          <a:ln>
            <a:noFill/>
          </a:ln>
        </p:spPr>
      </p:pic>
    </p:spTree>
    <p:extLst>
      <p:ext uri="{BB962C8B-B14F-4D97-AF65-F5344CB8AC3E}">
        <p14:creationId xmlns:p14="http://schemas.microsoft.com/office/powerpoint/2010/main" val="3189727559"/>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503238"/>
            <a:ext cx="9144000" cy="5849937"/>
          </a:xfrm>
          <a:prstGeom prst="rect">
            <a:avLst/>
          </a:prstGeom>
          <a:noFill/>
          <a:ln>
            <a:noFill/>
          </a:ln>
        </p:spPr>
      </p:pic>
    </p:spTree>
    <p:extLst>
      <p:ext uri="{BB962C8B-B14F-4D97-AF65-F5344CB8AC3E}">
        <p14:creationId xmlns:p14="http://schemas.microsoft.com/office/powerpoint/2010/main" val="2502066249"/>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96875"/>
            <a:ext cx="9144000" cy="6064250"/>
          </a:xfrm>
          <a:prstGeom prst="rect">
            <a:avLst/>
          </a:prstGeom>
          <a:noFill/>
          <a:ln>
            <a:noFill/>
          </a:ln>
        </p:spPr>
      </p:pic>
    </p:spTree>
    <p:extLst>
      <p:ext uri="{BB962C8B-B14F-4D97-AF65-F5344CB8AC3E}">
        <p14:creationId xmlns:p14="http://schemas.microsoft.com/office/powerpoint/2010/main" val="4168636944"/>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77825"/>
            <a:ext cx="9144000" cy="6102350"/>
          </a:xfrm>
          <a:prstGeom prst="rect">
            <a:avLst/>
          </a:prstGeom>
          <a:noFill/>
          <a:ln>
            <a:noFill/>
          </a:ln>
        </p:spPr>
      </p:pic>
    </p:spTree>
    <p:extLst>
      <p:ext uri="{BB962C8B-B14F-4D97-AF65-F5344CB8AC3E}">
        <p14:creationId xmlns:p14="http://schemas.microsoft.com/office/powerpoint/2010/main" val="1281171085"/>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93700"/>
            <a:ext cx="9144000" cy="6069013"/>
          </a:xfrm>
          <a:prstGeom prst="rect">
            <a:avLst/>
          </a:prstGeom>
          <a:noFill/>
          <a:ln>
            <a:noFill/>
          </a:ln>
        </p:spPr>
      </p:pic>
    </p:spTree>
    <p:extLst>
      <p:ext uri="{BB962C8B-B14F-4D97-AF65-F5344CB8AC3E}">
        <p14:creationId xmlns:p14="http://schemas.microsoft.com/office/powerpoint/2010/main" val="3168569402"/>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93700"/>
            <a:ext cx="9144000" cy="6069013"/>
          </a:xfrm>
          <a:prstGeom prst="rect">
            <a:avLst/>
          </a:prstGeom>
          <a:noFill/>
          <a:ln>
            <a:noFill/>
          </a:ln>
        </p:spPr>
      </p:pic>
    </p:spTree>
    <p:extLst>
      <p:ext uri="{BB962C8B-B14F-4D97-AF65-F5344CB8AC3E}">
        <p14:creationId xmlns:p14="http://schemas.microsoft.com/office/powerpoint/2010/main" val="1745903671"/>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407988"/>
            <a:ext cx="9144000" cy="6042025"/>
          </a:xfrm>
          <a:prstGeom prst="rect">
            <a:avLst/>
          </a:prstGeom>
          <a:noFill/>
          <a:ln>
            <a:noFill/>
          </a:ln>
        </p:spPr>
      </p:pic>
    </p:spTree>
    <p:extLst>
      <p:ext uri="{BB962C8B-B14F-4D97-AF65-F5344CB8AC3E}">
        <p14:creationId xmlns:p14="http://schemas.microsoft.com/office/powerpoint/2010/main" val="2037338594"/>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7"/>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400050"/>
            <a:ext cx="9144000" cy="6057900"/>
          </a:xfrm>
          <a:prstGeom prst="rect">
            <a:avLst/>
          </a:prstGeom>
          <a:noFill/>
          <a:ln>
            <a:noFill/>
          </a:ln>
        </p:spPr>
      </p:pic>
    </p:spTree>
    <p:extLst>
      <p:ext uri="{BB962C8B-B14F-4D97-AF65-F5344CB8AC3E}">
        <p14:creationId xmlns:p14="http://schemas.microsoft.com/office/powerpoint/2010/main" val="3841156464"/>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28"/>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407988"/>
            <a:ext cx="9144000" cy="6042025"/>
          </a:xfrm>
          <a:prstGeom prst="rect">
            <a:avLst/>
          </a:prstGeom>
          <a:noFill/>
          <a:ln>
            <a:noFill/>
          </a:ln>
        </p:spPr>
      </p:pic>
    </p:spTree>
    <p:extLst>
      <p:ext uri="{BB962C8B-B14F-4D97-AF65-F5344CB8AC3E}">
        <p14:creationId xmlns:p14="http://schemas.microsoft.com/office/powerpoint/2010/main" val="3779665398"/>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3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400050"/>
            <a:ext cx="9144000" cy="6057900"/>
          </a:xfrm>
          <a:prstGeom prst="rect">
            <a:avLst/>
          </a:prstGeom>
          <a:noFill/>
          <a:ln>
            <a:noFill/>
          </a:ln>
        </p:spPr>
      </p:pic>
    </p:spTree>
    <p:extLst>
      <p:ext uri="{BB962C8B-B14F-4D97-AF65-F5344CB8AC3E}">
        <p14:creationId xmlns:p14="http://schemas.microsoft.com/office/powerpoint/2010/main" val="2618981570"/>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31"/>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92113"/>
            <a:ext cx="9144000" cy="6073775"/>
          </a:xfrm>
          <a:prstGeom prst="rect">
            <a:avLst/>
          </a:prstGeom>
          <a:noFill/>
          <a:ln>
            <a:noFill/>
          </a:ln>
        </p:spPr>
      </p:pic>
    </p:spTree>
    <p:extLst>
      <p:ext uri="{BB962C8B-B14F-4D97-AF65-F5344CB8AC3E}">
        <p14:creationId xmlns:p14="http://schemas.microsoft.com/office/powerpoint/2010/main" val="588470236"/>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32"/>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400050"/>
            <a:ext cx="9144000" cy="6056313"/>
          </a:xfrm>
          <a:prstGeom prst="rect">
            <a:avLst/>
          </a:prstGeom>
          <a:noFill/>
          <a:ln>
            <a:noFill/>
          </a:ln>
        </p:spPr>
      </p:pic>
    </p:spTree>
    <p:extLst>
      <p:ext uri="{BB962C8B-B14F-4D97-AF65-F5344CB8AC3E}">
        <p14:creationId xmlns:p14="http://schemas.microsoft.com/office/powerpoint/2010/main" val="2385241370"/>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33"/>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403225"/>
            <a:ext cx="9144000" cy="6049963"/>
          </a:xfrm>
          <a:prstGeom prst="rect">
            <a:avLst/>
          </a:prstGeom>
          <a:noFill/>
          <a:ln>
            <a:noFill/>
          </a:ln>
        </p:spPr>
      </p:pic>
    </p:spTree>
    <p:extLst>
      <p:ext uri="{BB962C8B-B14F-4D97-AF65-F5344CB8AC3E}">
        <p14:creationId xmlns:p14="http://schemas.microsoft.com/office/powerpoint/2010/main" val="1944999946"/>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34"/>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403225"/>
            <a:ext cx="9144000" cy="6049963"/>
          </a:xfrm>
          <a:prstGeom prst="rect">
            <a:avLst/>
          </a:prstGeom>
          <a:noFill/>
          <a:ln>
            <a:noFill/>
          </a:ln>
        </p:spPr>
      </p:pic>
    </p:spTree>
    <p:extLst>
      <p:ext uri="{BB962C8B-B14F-4D97-AF65-F5344CB8AC3E}">
        <p14:creationId xmlns:p14="http://schemas.microsoft.com/office/powerpoint/2010/main" val="544099102"/>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35"/>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412750"/>
            <a:ext cx="9144000" cy="6030913"/>
          </a:xfrm>
          <a:prstGeom prst="rect">
            <a:avLst/>
          </a:prstGeom>
          <a:noFill/>
          <a:ln>
            <a:noFill/>
          </a:ln>
        </p:spPr>
      </p:pic>
    </p:spTree>
    <p:extLst>
      <p:ext uri="{BB962C8B-B14F-4D97-AF65-F5344CB8AC3E}">
        <p14:creationId xmlns:p14="http://schemas.microsoft.com/office/powerpoint/2010/main" val="1125335238"/>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36"/>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447675"/>
            <a:ext cx="9144000" cy="5962650"/>
          </a:xfrm>
          <a:prstGeom prst="rect">
            <a:avLst/>
          </a:prstGeom>
          <a:noFill/>
          <a:ln>
            <a:noFill/>
          </a:ln>
        </p:spPr>
      </p:pic>
    </p:spTree>
    <p:extLst>
      <p:ext uri="{BB962C8B-B14F-4D97-AF65-F5344CB8AC3E}">
        <p14:creationId xmlns:p14="http://schemas.microsoft.com/office/powerpoint/2010/main" val="4022034560"/>
      </p:ext>
    </p:extLst>
  </p:cSld>
  <p:clrMapOvr>
    <a:masterClrMapping/>
  </p:clrMapOvr>
  <mc:AlternateContent xmlns:mc="http://schemas.openxmlformats.org/markup-compatibility/2006" xmlns:p14="http://schemas.microsoft.com/office/powerpoint/2010/main">
    <mc:Choice Requires="p14">
      <p:transition spd="slow" p14:dur="2750" advClick="0" advTm="7000">
        <p:circle/>
      </p:transition>
    </mc:Choice>
    <mc:Fallback xmlns="">
      <p:transition spd="slow" advClick="0" advTm="7000">
        <p:circl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40"/>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369332"/>
            <a:ext cx="9144000" cy="6119335"/>
          </a:xfrm>
          <a:prstGeom prst="rect">
            <a:avLst/>
          </a:prstGeom>
          <a:noFill/>
          <a:ln>
            <a:noFill/>
          </a:ln>
        </p:spPr>
      </p:pic>
      <p:sp>
        <p:nvSpPr>
          <p:cNvPr id="3" name="Rectangle 2"/>
          <p:cNvSpPr/>
          <p:nvPr/>
        </p:nvSpPr>
        <p:spPr>
          <a:xfrm>
            <a:off x="0" y="6488668"/>
            <a:ext cx="2943690" cy="369332"/>
          </a:xfrm>
          <a:prstGeom prst="rect">
            <a:avLst/>
          </a:prstGeom>
        </p:spPr>
        <p:txBody>
          <a:bodyPr wrap="none">
            <a:spAutoFit/>
          </a:bodyPr>
          <a:lstStyle/>
          <a:p>
            <a:r>
              <a:rPr lang="en-US" dirty="0" err="1" smtClean="0"/>
              <a:t>Giorgos</a:t>
            </a:r>
            <a:r>
              <a:rPr lang="en-US" dirty="0" smtClean="0"/>
              <a:t> </a:t>
            </a:r>
            <a:r>
              <a:rPr lang="en-US" dirty="0" err="1" smtClean="0"/>
              <a:t>Mazonakis</a:t>
            </a:r>
            <a:r>
              <a:rPr lang="en-US" dirty="0" smtClean="0"/>
              <a:t> - </a:t>
            </a:r>
            <a:r>
              <a:rPr lang="en-US" dirty="0" err="1" smtClean="0"/>
              <a:t>Sabbato</a:t>
            </a:r>
            <a:r>
              <a:rPr lang="en-US" dirty="0" smtClean="0"/>
              <a:t> </a:t>
            </a:r>
            <a:endParaRPr lang="he-IL"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854278"/>
            <a:ext cx="2123728" cy="1634389"/>
          </a:xfrm>
          <a:prstGeom prst="rect">
            <a:avLst/>
          </a:prstGeom>
        </p:spPr>
      </p:pic>
      <p:sp>
        <p:nvSpPr>
          <p:cNvPr id="5" name="Rectangle 4"/>
          <p:cNvSpPr/>
          <p:nvPr/>
        </p:nvSpPr>
        <p:spPr>
          <a:xfrm>
            <a:off x="6642173" y="0"/>
            <a:ext cx="2521908" cy="369332"/>
          </a:xfrm>
          <a:prstGeom prst="rect">
            <a:avLst/>
          </a:prstGeom>
        </p:spPr>
        <p:txBody>
          <a:bodyPr wrap="none">
            <a:spAutoFit/>
          </a:bodyPr>
          <a:lstStyle/>
          <a:p>
            <a:r>
              <a:rPr lang="en-US" dirty="0" smtClean="0"/>
              <a:t>Source images - internet </a:t>
            </a:r>
            <a:endParaRPr lang="he-IL" dirty="0"/>
          </a:p>
        </p:txBody>
      </p:sp>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36296" y="5586198"/>
            <a:ext cx="1907704" cy="1271802"/>
          </a:xfrm>
          <a:prstGeom prst="rect">
            <a:avLst/>
          </a:prstGeom>
        </p:spPr>
      </p:pic>
      <p:sp>
        <p:nvSpPr>
          <p:cNvPr id="7" name="Rectangle 6"/>
          <p:cNvSpPr/>
          <p:nvPr/>
        </p:nvSpPr>
        <p:spPr>
          <a:xfrm>
            <a:off x="7379669" y="6165501"/>
            <a:ext cx="1620957" cy="646331"/>
          </a:xfrm>
          <a:prstGeom prst="rect">
            <a:avLst/>
          </a:prstGeom>
        </p:spPr>
        <p:txBody>
          <a:bodyPr wrap="none">
            <a:spAutoFit/>
          </a:bodyPr>
          <a:lstStyle/>
          <a:p>
            <a:r>
              <a:rPr lang="en-US" sz="3600" dirty="0" smtClean="0">
                <a:solidFill>
                  <a:srgbClr val="FF0000"/>
                </a:solidFill>
                <a:latin typeface="Cooper Black" panose="0208090404030B020404" pitchFamily="18" charset="0"/>
              </a:rPr>
              <a:t> </a:t>
            </a:r>
            <a:r>
              <a:rPr lang="en-US" sz="3600" dirty="0" err="1" smtClean="0">
                <a:solidFill>
                  <a:srgbClr val="FF0000"/>
                </a:solidFill>
                <a:latin typeface="Cooper Black" panose="0208090404030B020404" pitchFamily="18" charset="0"/>
              </a:rPr>
              <a:t>iBolit</a:t>
            </a:r>
            <a:endParaRPr lang="he-IL" sz="3600" dirty="0">
              <a:solidFill>
                <a:srgbClr val="FF0000"/>
              </a:solidFill>
              <a:latin typeface="Cooper Black" panose="0208090404030B020404" pitchFamily="18" charset="0"/>
            </a:endParaRPr>
          </a:p>
        </p:txBody>
      </p:sp>
    </p:spTree>
    <p:extLst>
      <p:ext uri="{BB962C8B-B14F-4D97-AF65-F5344CB8AC3E}">
        <p14:creationId xmlns:p14="http://schemas.microsoft.com/office/powerpoint/2010/main" val="2028661445"/>
      </p:ext>
    </p:extLst>
  </p:cSld>
  <p:clrMapOvr>
    <a:masterClrMapping/>
  </p:clrMapOvr>
  <mc:AlternateContent xmlns:mc="http://schemas.openxmlformats.org/markup-compatibility/2006" xmlns:p14="http://schemas.microsoft.com/office/powerpoint/2010/main">
    <mc:Choice Requires="p14">
      <p:transition spd="slow" p14:dur="2750" advClick="0" advTm="45000">
        <p:circle/>
      </p:transition>
    </mc:Choice>
    <mc:Fallback xmlns="">
      <p:transition spd="slow" advClick="0" advTm="45000">
        <p:circl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350" y="1139825"/>
            <a:ext cx="6337300" cy="457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hlinkClick r:id="rId3"/>
          </p:cNvPr>
          <p:cNvSpPr/>
          <p:nvPr/>
        </p:nvSpPr>
        <p:spPr>
          <a:xfrm>
            <a:off x="1358760" y="3730749"/>
            <a:ext cx="6427167" cy="261610"/>
          </a:xfrm>
          <a:prstGeom prst="rect">
            <a:avLst/>
          </a:prstGeom>
          <a:noFill/>
          <a:scene3d>
            <a:camera prst="orthographicFront"/>
            <a:lightRig rig="balanced" dir="t">
              <a:rot lat="0" lon="0" rev="2100000"/>
            </a:lightRig>
          </a:scene3d>
          <a:sp3d>
            <a:bevelT w="139700" h="139700" prst="divot"/>
          </a:sp3d>
        </p:spPr>
        <p:txBody>
          <a:bodyPr spcFirstLastPara="1">
            <a:spAutoFit/>
          </a:bodyPr>
          <a:lstStyle/>
          <a:p>
            <a:pPr algn="ctr" fontAlgn="auto">
              <a:spcBef>
                <a:spcPts val="0"/>
              </a:spcBef>
              <a:spcAft>
                <a:spcPts val="0"/>
              </a:spcAft>
              <a:defRPr/>
            </a:pPr>
            <a:r>
              <a:rPr lang="fr-FR" sz="1050" spc="3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hickhead" pitchFamily="2" charset="0"/>
                <a:cs typeface="Andalus" pitchFamily="2" charset="-78"/>
                <a:hlinkClick r:id="rId3" tooltip="Cliquez ici pour recevoir 1 pps par jour"/>
              </a:rPr>
              <a:t>Recevez un pps par jour en cliquant ici</a:t>
            </a:r>
            <a:endParaRPr lang="fr-FR" sz="1050" spc="3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hickhead" pitchFamily="2" charset="0"/>
              <a:cs typeface="Andalus" pitchFamily="2" charset="-78"/>
            </a:endParaRPr>
          </a:p>
        </p:txBody>
      </p:sp>
      <p:sp>
        <p:nvSpPr>
          <p:cNvPr id="6" name="Rectangle 5">
            <a:hlinkClick r:id="rId4"/>
          </p:cNvPr>
          <p:cNvSpPr/>
          <p:nvPr/>
        </p:nvSpPr>
        <p:spPr>
          <a:xfrm>
            <a:off x="-176320" y="2636912"/>
            <a:ext cx="9490227" cy="523220"/>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fr-FR"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cs typeface="+mn-cs"/>
                <a:hlinkClick r:id="rId4"/>
              </a:rPr>
              <a:t>pps-images-photos.com</a:t>
            </a:r>
            <a:endParaRPr lang="fr-FR"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mn-lt"/>
              <a:cs typeface="+mn-cs"/>
            </a:endParaRPr>
          </a:p>
        </p:txBody>
      </p:sp>
      <p:sp>
        <p:nvSpPr>
          <p:cNvPr id="7" name="Rectangle 6"/>
          <p:cNvSpPr/>
          <p:nvPr/>
        </p:nvSpPr>
        <p:spPr>
          <a:xfrm>
            <a:off x="3609244" y="2151515"/>
            <a:ext cx="1888631" cy="400110"/>
          </a:xfrm>
          <a:prstGeom prst="rect">
            <a:avLst/>
          </a:prstGeom>
          <a:noFill/>
        </p:spPr>
        <p:txBody>
          <a:bodyPr>
            <a:spAutoFit/>
            <a:scene3d>
              <a:camera prst="orthographicFront"/>
              <a:lightRig rig="balanced" dir="t">
                <a:rot lat="0" lon="0" rev="2100000"/>
              </a:lightRig>
            </a:scene3d>
            <a:sp3d extrusionH="57150" prstMaterial="metal">
              <a:bevelT w="38100" h="25400" prst="angle"/>
              <a:contourClr>
                <a:schemeClr val="bg2"/>
              </a:contourClr>
            </a:sp3d>
          </a:bodyPr>
          <a:lstStyle/>
          <a:p>
            <a:pPr algn="ctr" fontAlgn="auto">
              <a:spcBef>
                <a:spcPts val="0"/>
              </a:spcBef>
              <a:spcAft>
                <a:spcPts val="0"/>
              </a:spcAft>
              <a:defRPr/>
            </a:pPr>
            <a:r>
              <a:rPr lang="fr-FR" sz="2000" b="1" dirty="0">
                <a:ln w="50800"/>
                <a:solidFill>
                  <a:schemeClr val="bg1">
                    <a:shade val="50000"/>
                  </a:schemeClr>
                </a:solidFill>
                <a:latin typeface="AR DARLING" panose="02000000000000000000" pitchFamily="2" charset="0"/>
                <a:cs typeface="+mn-cs"/>
              </a:rPr>
              <a:t>Téléchargé sur</a:t>
            </a:r>
          </a:p>
        </p:txBody>
      </p:sp>
      <p:sp>
        <p:nvSpPr>
          <p:cNvPr id="2" name="Rectangle 1"/>
          <p:cNvSpPr/>
          <p:nvPr/>
        </p:nvSpPr>
        <p:spPr>
          <a:xfrm rot="5638658">
            <a:off x="2290186" y="1215374"/>
            <a:ext cx="4561498" cy="4636701"/>
          </a:xfrm>
          <a:prstGeom prst="rect">
            <a:avLst/>
          </a:prstGeom>
          <a:noFill/>
        </p:spPr>
        <p:txBody>
          <a:bodyPr spcFirstLastPara="1" wrap="none">
            <a:prstTxWarp prst="textCircle">
              <a:avLst/>
            </a:prstTxWarp>
            <a:spAutoFit/>
          </a:bodyPr>
          <a:lstStyle/>
          <a:p>
            <a:pPr algn="ctr" fontAlgn="auto">
              <a:spcBef>
                <a:spcPts val="0"/>
              </a:spcBef>
              <a:spcAft>
                <a:spcPts val="0"/>
              </a:spcAft>
              <a:defRPr/>
            </a:pPr>
            <a:r>
              <a:rPr lang="fr-FR" sz="2000" b="1" spc="270" dirty="0">
                <a:ln w="1905"/>
                <a:solidFill>
                  <a:srgbClr val="FF9933"/>
                </a:solidFill>
                <a:effectLst>
                  <a:innerShdw blurRad="69850" dist="43180" dir="5400000">
                    <a:srgbClr val="000000">
                      <a:alpha val="65000"/>
                    </a:srgbClr>
                  </a:innerShdw>
                </a:effectLst>
                <a:latin typeface="+mn-lt"/>
                <a:cs typeface="+mn-cs"/>
              </a:rPr>
              <a:t>Beaucoup de sites disent qu’ils ont les meilleurs pps. Nous, nous disons que c’est a vous de juger</a:t>
            </a:r>
          </a:p>
        </p:txBody>
      </p:sp>
      <p:pic>
        <p:nvPicPr>
          <p:cNvPr id="2054" name="Picture 6" descr="D:\EasyPHP-DevServer-13.1VC9\data\localweb\pps_com\01_ a ajouter\Images\favicon.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00550" y="1019175"/>
            <a:ext cx="323850" cy="31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5217625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500" fill="hold"/>
                                        <p:tgtEl>
                                          <p:spTgt spid="7"/>
                                        </p:tgtEl>
                                        <p:attrNameLst>
                                          <p:attrName>ppt_w</p:attrName>
                                        </p:attrNameLst>
                                      </p:cBhvr>
                                      <p:tavLst>
                                        <p:tav tm="0">
                                          <p:val>
                                            <p:fltVal val="0"/>
                                          </p:val>
                                        </p:tav>
                                        <p:tav tm="100000">
                                          <p:val>
                                            <p:strVal val="#ppt_w"/>
                                          </p:val>
                                        </p:tav>
                                      </p:tavLst>
                                    </p:anim>
                                    <p:anim calcmode="lin" valueType="num">
                                      <p:cBhvr>
                                        <p:cTn id="8" dur="1500" fill="hold"/>
                                        <p:tgtEl>
                                          <p:spTgt spid="7"/>
                                        </p:tgtEl>
                                        <p:attrNameLst>
                                          <p:attrName>ppt_h</p:attrName>
                                        </p:attrNameLst>
                                      </p:cBhvr>
                                      <p:tavLst>
                                        <p:tav tm="0">
                                          <p:val>
                                            <p:fltVal val="0"/>
                                          </p:val>
                                        </p:tav>
                                        <p:tav tm="100000">
                                          <p:val>
                                            <p:strVal val="#ppt_h"/>
                                          </p:val>
                                        </p:tav>
                                      </p:tavLst>
                                    </p:anim>
                                    <p:animEffect transition="in" filter="fade">
                                      <p:cBhvr>
                                        <p:cTn id="9" dur="1500"/>
                                        <p:tgtEl>
                                          <p:spTgt spid="7"/>
                                        </p:tgtEl>
                                      </p:cBhvr>
                                    </p:animEffect>
                                  </p:childTnLst>
                                </p:cTn>
                              </p:par>
                            </p:childTnLst>
                          </p:cTn>
                        </p:par>
                        <p:par>
                          <p:cTn id="10" fill="hold" nodeType="afterGroup">
                            <p:stCondLst>
                              <p:cond delay="1500"/>
                            </p:stCondLst>
                            <p:childTnLst>
                              <p:par>
                                <p:cTn id="11" presetID="17" presetClass="entr" presetSubtype="1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strVal val="#ppt_h"/>
                                          </p:val>
                                        </p:tav>
                                        <p:tav tm="100000">
                                          <p:val>
                                            <p:strVal val="#ppt_h"/>
                                          </p:val>
                                        </p:tav>
                                      </p:tavLst>
                                    </p:anim>
                                  </p:childTnLst>
                                </p:cTn>
                              </p:par>
                            </p:childTnLst>
                          </p:cTn>
                        </p:par>
                        <p:par>
                          <p:cTn id="15" fill="hold" nodeType="afterGroup">
                            <p:stCondLst>
                              <p:cond delay="2500"/>
                            </p:stCondLst>
                            <p:childTnLst>
                              <p:par>
                                <p:cTn id="16" presetID="17" presetClass="entr" presetSubtype="1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strVal val="#ppt_h"/>
                                          </p:val>
                                        </p:tav>
                                        <p:tav tm="100000">
                                          <p:val>
                                            <p:strVal val="#ppt_h"/>
                                          </p:val>
                                        </p:tav>
                                      </p:tavLst>
                                    </p:anim>
                                  </p:childTnLst>
                                </p:cTn>
                              </p:par>
                            </p:childTnLst>
                          </p:cTn>
                        </p:par>
                        <p:par>
                          <p:cTn id="20" fill="hold" nodeType="afterGroup">
                            <p:stCondLst>
                              <p:cond delay="3500"/>
                            </p:stCondLst>
                            <p:childTnLst>
                              <p:par>
                                <p:cTn id="21" presetID="21" presetClass="entr" presetSubtype="1"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heel(1)">
                                      <p:cBhvr>
                                        <p:cTn id="23" dur="3000"/>
                                        <p:tgtEl>
                                          <p:spTgt spid="2"/>
                                        </p:tgtEl>
                                      </p:cBhvr>
                                    </p:animEffect>
                                  </p:childTnLst>
                                </p:cTn>
                              </p:par>
                            </p:childTnLst>
                          </p:cTn>
                        </p:par>
                        <p:par>
                          <p:cTn id="24" fill="hold" nodeType="afterGroup">
                            <p:stCondLst>
                              <p:cond delay="6500"/>
                            </p:stCondLst>
                            <p:childTnLst>
                              <p:par>
                                <p:cTn id="25" presetID="1" presetClass="entr" presetSubtype="0" fill="hold" nodeType="afterEffect">
                                  <p:stCondLst>
                                    <p:cond delay="0"/>
                                  </p:stCondLst>
                                  <p:childTnLst>
                                    <p:set>
                                      <p:cBhvr>
                                        <p:cTn id="26" dur="1" fill="hold">
                                          <p:stCondLst>
                                            <p:cond delay="0"/>
                                          </p:stCondLst>
                                        </p:cTn>
                                        <p:tgtEl>
                                          <p:spTgt spid="20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TotalTime>
  <Words>285</Words>
  <Application>Microsoft Office PowerPoint</Application>
  <PresentationFormat>Affichage à l'écran (4:3)</PresentationFormat>
  <Paragraphs>9</Paragraphs>
  <Slides>38</Slides>
  <Notes>0</Notes>
  <HiddenSlides>0</HiddenSlides>
  <MMClips>1</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38</vt:i4>
      </vt:variant>
    </vt:vector>
  </HeadingPairs>
  <TitlesOfParts>
    <vt:vector size="47" baseType="lpstr">
      <vt:lpstr>Andalus</vt:lpstr>
      <vt:lpstr>AR DARLING</vt:lpstr>
      <vt:lpstr>Arial</vt:lpstr>
      <vt:lpstr>Calibri</vt:lpstr>
      <vt:lpstr>Cooper Black</vt:lpstr>
      <vt:lpstr>Monotype Corsiva</vt:lpstr>
      <vt:lpstr>Thickhead</vt:lpstr>
      <vt:lpstr>Times New Roman</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ibolit</dc:creator>
  <cp:lastModifiedBy>   </cp:lastModifiedBy>
  <cp:revision>1</cp:revision>
  <dcterms:created xsi:type="dcterms:W3CDTF">2015-10-10T11:08:45Z</dcterms:created>
  <dcterms:modified xsi:type="dcterms:W3CDTF">2018-10-15T19:02:45Z</dcterms:modified>
</cp:coreProperties>
</file>