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95" r:id="rId3"/>
    <p:sldId id="283" r:id="rId4"/>
    <p:sldId id="281" r:id="rId5"/>
    <p:sldId id="290" r:id="rId6"/>
    <p:sldId id="266" r:id="rId7"/>
    <p:sldId id="287" r:id="rId8"/>
    <p:sldId id="257" r:id="rId9"/>
    <p:sldId id="279" r:id="rId10"/>
    <p:sldId id="271" r:id="rId11"/>
    <p:sldId id="301" r:id="rId12"/>
    <p:sldId id="261" r:id="rId13"/>
    <p:sldId id="292" r:id="rId14"/>
    <p:sldId id="280" r:id="rId15"/>
    <p:sldId id="274" r:id="rId16"/>
    <p:sldId id="275" r:id="rId17"/>
    <p:sldId id="298" r:id="rId18"/>
    <p:sldId id="285" r:id="rId19"/>
    <p:sldId id="263" r:id="rId20"/>
    <p:sldId id="289" r:id="rId21"/>
    <p:sldId id="291" r:id="rId22"/>
    <p:sldId id="300" r:id="rId23"/>
    <p:sldId id="262" r:id="rId24"/>
    <p:sldId id="269" r:id="rId25"/>
    <p:sldId id="282" r:id="rId26"/>
    <p:sldId id="267" r:id="rId27"/>
    <p:sldId id="272" r:id="rId28"/>
    <p:sldId id="268" r:id="rId29"/>
    <p:sldId id="276" r:id="rId30"/>
    <p:sldId id="293" r:id="rId31"/>
    <p:sldId id="294" r:id="rId32"/>
    <p:sldId id="264" r:id="rId33"/>
    <p:sldId id="286" r:id="rId34"/>
    <p:sldId id="284" r:id="rId35"/>
    <p:sldId id="270" r:id="rId36"/>
    <p:sldId id="278" r:id="rId37"/>
    <p:sldId id="288" r:id="rId38"/>
    <p:sldId id="299" r:id="rId39"/>
    <p:sldId id="297" r:id="rId4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18EE-6D04-4965-9866-EE7B845C1DE4}" type="datetimeFigureOut">
              <a:rPr lang="fr-FR" smtClean="0"/>
              <a:t>23/12/2018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E07F-E37C-438A-97D0-D615435BF4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874896"/>
      </p:ext>
    </p:extLst>
  </p:cSld>
  <p:clrMapOvr>
    <a:masterClrMapping/>
  </p:clrMapOvr>
  <p:transition spd="slow" advClick="0" advTm="6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18EE-6D04-4965-9866-EE7B845C1DE4}" type="datetimeFigureOut">
              <a:rPr lang="fr-FR" smtClean="0"/>
              <a:t>23/12/2018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E07F-E37C-438A-97D0-D615435BF4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9530152"/>
      </p:ext>
    </p:extLst>
  </p:cSld>
  <p:clrMapOvr>
    <a:masterClrMapping/>
  </p:clrMapOvr>
  <p:transition spd="slow" advClick="0" advTm="6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18EE-6D04-4965-9866-EE7B845C1DE4}" type="datetimeFigureOut">
              <a:rPr lang="fr-FR" smtClean="0"/>
              <a:t>23/12/2018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E07F-E37C-438A-97D0-D615435BF4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1167311"/>
      </p:ext>
    </p:extLst>
  </p:cSld>
  <p:clrMapOvr>
    <a:masterClrMapping/>
  </p:clrMapOvr>
  <p:transition spd="slow" advClick="0" advTm="6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18EE-6D04-4965-9866-EE7B845C1DE4}" type="datetimeFigureOut">
              <a:rPr lang="fr-FR" smtClean="0"/>
              <a:t>23/12/2018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E07F-E37C-438A-97D0-D615435BF4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107346"/>
      </p:ext>
    </p:extLst>
  </p:cSld>
  <p:clrMapOvr>
    <a:masterClrMapping/>
  </p:clrMapOvr>
  <p:transition spd="slow" advClick="0" advTm="6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18EE-6D04-4965-9866-EE7B845C1DE4}" type="datetimeFigureOut">
              <a:rPr lang="fr-FR" smtClean="0"/>
              <a:t>23/12/2018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E07F-E37C-438A-97D0-D615435BF4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028219"/>
      </p:ext>
    </p:extLst>
  </p:cSld>
  <p:clrMapOvr>
    <a:masterClrMapping/>
  </p:clrMapOvr>
  <p:transition spd="slow" advClick="0" advTm="6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18EE-6D04-4965-9866-EE7B845C1DE4}" type="datetimeFigureOut">
              <a:rPr lang="fr-FR" smtClean="0"/>
              <a:t>23/12/2018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E07F-E37C-438A-97D0-D615435BF4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2326379"/>
      </p:ext>
    </p:extLst>
  </p:cSld>
  <p:clrMapOvr>
    <a:masterClrMapping/>
  </p:clrMapOvr>
  <p:transition spd="slow" advClick="0" advTm="6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18EE-6D04-4965-9866-EE7B845C1DE4}" type="datetimeFigureOut">
              <a:rPr lang="fr-FR" smtClean="0"/>
              <a:t>23/12/2018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E07F-E37C-438A-97D0-D615435BF4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7758665"/>
      </p:ext>
    </p:extLst>
  </p:cSld>
  <p:clrMapOvr>
    <a:masterClrMapping/>
  </p:clrMapOvr>
  <p:transition spd="slow" advClick="0" advTm="6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18EE-6D04-4965-9866-EE7B845C1DE4}" type="datetimeFigureOut">
              <a:rPr lang="fr-FR" smtClean="0"/>
              <a:t>23/12/2018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E07F-E37C-438A-97D0-D615435BF4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1495074"/>
      </p:ext>
    </p:extLst>
  </p:cSld>
  <p:clrMapOvr>
    <a:masterClrMapping/>
  </p:clrMapOvr>
  <p:transition spd="slow" advClick="0" advTm="6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18EE-6D04-4965-9866-EE7B845C1DE4}" type="datetimeFigureOut">
              <a:rPr lang="fr-FR" smtClean="0"/>
              <a:t>23/12/2018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E07F-E37C-438A-97D0-D615435BF4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783788"/>
      </p:ext>
    </p:extLst>
  </p:cSld>
  <p:clrMapOvr>
    <a:masterClrMapping/>
  </p:clrMapOvr>
  <p:transition spd="slow" advClick="0" advTm="6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18EE-6D04-4965-9866-EE7B845C1DE4}" type="datetimeFigureOut">
              <a:rPr lang="fr-FR" smtClean="0"/>
              <a:t>23/12/2018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E07F-E37C-438A-97D0-D615435BF4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1562897"/>
      </p:ext>
    </p:extLst>
  </p:cSld>
  <p:clrMapOvr>
    <a:masterClrMapping/>
  </p:clrMapOvr>
  <p:transition spd="slow" advClick="0" advTm="6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18EE-6D04-4965-9866-EE7B845C1DE4}" type="datetimeFigureOut">
              <a:rPr lang="fr-FR" smtClean="0"/>
              <a:t>23/12/2018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E07F-E37C-438A-97D0-D615435BF4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7938349"/>
      </p:ext>
    </p:extLst>
  </p:cSld>
  <p:clrMapOvr>
    <a:masterClrMapping/>
  </p:clrMapOvr>
  <p:transition spd="slow" advClick="0" advTm="6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418EE-6D04-4965-9866-EE7B845C1DE4}" type="datetimeFigureOut">
              <a:rPr lang="fr-FR" smtClean="0"/>
              <a:t>23/12/2018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FE07F-E37C-438A-97D0-D615435BF4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4969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6000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53" y="33453"/>
            <a:ext cx="9341291" cy="674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37352"/>
      </p:ext>
    </p:extLst>
  </p:cSld>
  <p:clrMapOvr>
    <a:masterClrMapping/>
  </p:clrMapOvr>
  <p:transition spd="slow" advClick="0" advTm="6000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139" y="189570"/>
            <a:ext cx="9412941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68928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75" y="156117"/>
            <a:ext cx="10154883" cy="657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81671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768" y="122663"/>
            <a:ext cx="9733458" cy="664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781685"/>
      </p:ext>
    </p:extLst>
  </p:cSld>
  <p:clrMapOvr>
    <a:masterClrMapping/>
  </p:clrMapOvr>
  <p:transition spd="slow" advClick="0" advTm="6000">
    <p:wipe/>
    <p:sndAc>
      <p:stSnd>
        <p:snd r:embed="rId2" name="Windows Notify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868" y="156117"/>
            <a:ext cx="9834142" cy="661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93646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799" y="122663"/>
            <a:ext cx="9348140" cy="662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06799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455" y="223023"/>
            <a:ext cx="9605393" cy="653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278334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859" y="137532"/>
            <a:ext cx="8397206" cy="659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09677"/>
      </p:ext>
    </p:extLst>
  </p:cSld>
  <p:clrMapOvr>
    <a:masterClrMapping/>
  </p:clrMapOvr>
  <p:transition spd="slow" advClick="0" advTm="6000">
    <p:wipe/>
    <p:sndAc>
      <p:stSnd>
        <p:snd r:embed="rId2" name="Windows Logoff Sound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279" y="122663"/>
            <a:ext cx="9491216" cy="664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468888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971" y="200724"/>
            <a:ext cx="9231208" cy="654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87302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569" y="78059"/>
            <a:ext cx="9900505" cy="674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79777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123" y="178420"/>
            <a:ext cx="9421285" cy="659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81781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691" y="200722"/>
            <a:ext cx="9372793" cy="652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58181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02" y="156118"/>
            <a:ext cx="9702566" cy="661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35622"/>
      </p:ext>
    </p:extLst>
  </p:cSld>
  <p:clrMapOvr>
    <a:masterClrMapping/>
  </p:clrMapOvr>
  <p:transition spd="slow" advClick="0" advTm="6000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833" y="156117"/>
            <a:ext cx="9591342" cy="660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55723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933" y="122663"/>
            <a:ext cx="9752916" cy="663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20364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242" y="267628"/>
            <a:ext cx="8204694" cy="642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46290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83" y="156117"/>
            <a:ext cx="9292683" cy="657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90223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83" y="189571"/>
            <a:ext cx="9523434" cy="647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419654"/>
      </p:ext>
    </p:extLst>
  </p:cSld>
  <p:clrMapOvr>
    <a:masterClrMapping/>
  </p:clrMapOvr>
  <p:transition spd="slow" advClick="0" advTm="6000">
    <p:wipe/>
    <p:sndAc>
      <p:stSnd>
        <p:snd r:embed="rId2" name="Windows Print complete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898" y="178420"/>
            <a:ext cx="8260012" cy="649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05872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75" y="295275"/>
            <a:ext cx="8172450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442368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849" y="234175"/>
            <a:ext cx="9556218" cy="650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255663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228" y="122663"/>
            <a:ext cx="9639947" cy="663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69063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585" y="189571"/>
            <a:ext cx="9163905" cy="651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62191"/>
      </p:ext>
    </p:extLst>
  </p:cSld>
  <p:clrMapOvr>
    <a:masterClrMapping/>
  </p:clrMapOvr>
  <p:transition spd="slow" advClick="0" advTm="6000">
    <p:wipe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401" y="289249"/>
            <a:ext cx="9036265" cy="626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67782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216" y="89210"/>
            <a:ext cx="9732821" cy="664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297487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173" y="189571"/>
            <a:ext cx="9293418" cy="657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9112"/>
      </p:ext>
    </p:extLst>
  </p:cSld>
  <p:clrMapOvr>
    <a:masterClrMapping/>
  </p:clrMapOvr>
  <p:transition spd="slow" advClick="0" advTm="6000">
    <p:wipe/>
    <p:sndAc>
      <p:stSnd>
        <p:snd r:embed="rId2" name="Windows Hardware Remove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123" y="89210"/>
            <a:ext cx="9699533" cy="666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090196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499" y="167268"/>
            <a:ext cx="9703741" cy="660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912656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663" y="122663"/>
            <a:ext cx="9387928" cy="664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429946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548" y="223935"/>
            <a:ext cx="9144338" cy="629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07703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577" y="267629"/>
            <a:ext cx="8716111" cy="641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17920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54" y="0"/>
            <a:ext cx="94956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717402"/>
      </p:ext>
    </p:extLst>
  </p:cSld>
  <p:clrMapOvr>
    <a:masterClrMapping/>
  </p:clrMapOvr>
  <p:transition spd="slow" advClick="0" advTm="6000">
    <p:wip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061" y="111512"/>
            <a:ext cx="9363878" cy="663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917458"/>
      </p:ext>
    </p:extLst>
  </p:cSld>
  <p:clrMapOvr>
    <a:masterClrMapping/>
  </p:clrMapOvr>
  <p:transition spd="slow" advClick="0" advTm="6000">
    <p:wip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225" y="167265"/>
            <a:ext cx="8857048" cy="648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02703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943" y="100361"/>
            <a:ext cx="9773716" cy="664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18064"/>
      </p:ext>
    </p:extLst>
  </p:cSld>
  <p:clrMapOvr>
    <a:masterClrMapping/>
  </p:clrMapOvr>
  <p:transition spd="slow" advClick="0" advTm="6000">
    <p:wipe/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929" y="144967"/>
            <a:ext cx="9497917" cy="663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5854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930" y="78059"/>
            <a:ext cx="9783474" cy="667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91205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449" y="89210"/>
            <a:ext cx="9409580" cy="665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92268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0</Words>
  <Application>Microsoft Office PowerPoint</Application>
  <PresentationFormat>Grand écran</PresentationFormat>
  <Paragraphs>0</Paragraphs>
  <Slides>39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Elior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Moi</dc:creator>
  <cp:lastModifiedBy>Moi</cp:lastModifiedBy>
  <cp:revision>24</cp:revision>
  <dcterms:created xsi:type="dcterms:W3CDTF">2018-11-10T15:27:02Z</dcterms:created>
  <dcterms:modified xsi:type="dcterms:W3CDTF">2018-12-23T09:37:19Z</dcterms:modified>
</cp:coreProperties>
</file>