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4"/>
  </p:notesMasterIdLst>
  <p:sldIdLst>
    <p:sldId id="256" r:id="rId2"/>
    <p:sldId id="299" r:id="rId3"/>
    <p:sldId id="258" r:id="rId4"/>
    <p:sldId id="259" r:id="rId5"/>
    <p:sldId id="261" r:id="rId6"/>
    <p:sldId id="260" r:id="rId7"/>
    <p:sldId id="262" r:id="rId8"/>
    <p:sldId id="263" r:id="rId9"/>
    <p:sldId id="300" r:id="rId10"/>
    <p:sldId id="265" r:id="rId11"/>
    <p:sldId id="297" r:id="rId12"/>
    <p:sldId id="266" r:id="rId13"/>
    <p:sldId id="267" r:id="rId14"/>
    <p:sldId id="269" r:id="rId15"/>
    <p:sldId id="270" r:id="rId16"/>
    <p:sldId id="271" r:id="rId17"/>
    <p:sldId id="268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anose="020B0604020202020204" pitchFamily="34" charset="0"/>
        <a:ea typeface="MS Gothic" panose="020B0609070205080204" pitchFamily="49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fr-FR" noProof="0" smtClean="0"/>
          </a:p>
        </p:txBody>
      </p:sp>
    </p:spTree>
    <p:extLst>
      <p:ext uri="{BB962C8B-B14F-4D97-AF65-F5344CB8AC3E}">
        <p14:creationId xmlns:p14="http://schemas.microsoft.com/office/powerpoint/2010/main" val="1950566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748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48281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6215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4771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6691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5903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6173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426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89058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5235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91805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00851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5567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8553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0043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08101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8558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3354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9656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3732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9612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0900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2247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43592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97633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1562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40721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748172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58807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54949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58417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166964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732367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29257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2338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63012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80481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5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19279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46865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397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634225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37532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fr-FR" altLang="fr-FR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6020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261329-2D9F-454D-8E42-793465D99EF0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2398110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B13E8C-7E45-4E1F-A5BC-49685BA863A3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429091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399FC5-73A9-4DBA-8A11-81CB475894DC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275994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B7A025-EB18-4DE8-A667-EE5638FE3FCB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3158479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4B559C-C892-4738-BFDF-01C8CA466280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3620216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9B2F0-CF90-4C61-A961-6BEA605544FB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1207252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F98AC1-E9FF-4216-B151-CF5B9B4159A6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1361186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86B4D8-C959-41A8-944C-651705E7B4A8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2800098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F2C7E2-3F3C-436F-B056-6F82B1EF5FD5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333397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557228-FE0D-439C-BAB4-EA457C4AC9F1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269181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6857A1-EB61-4129-AEAC-60EDADFEE378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10415577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position personnalisé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28588"/>
            <a:ext cx="8228013" cy="143351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D1C253-EE17-424F-8113-A560B0895822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  <p:extLst>
      <p:ext uri="{BB962C8B-B14F-4D97-AF65-F5344CB8AC3E}">
        <p14:creationId xmlns:p14="http://schemas.microsoft.com/office/powerpoint/2010/main" val="3923997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fr-FR" smtClean="0"/>
              <a:t>Cliquez pour éditer le format du plan de texte</a:t>
            </a:r>
          </a:p>
          <a:p>
            <a:pPr lvl="1"/>
            <a:r>
              <a:rPr lang="en-GB" altLang="fr-FR" smtClean="0"/>
              <a:t>Second niveau de plan</a:t>
            </a:r>
          </a:p>
          <a:p>
            <a:pPr lvl="2"/>
            <a:r>
              <a:rPr lang="en-GB" altLang="fr-FR" smtClean="0"/>
              <a:t>Troisième niveau de plan</a:t>
            </a:r>
          </a:p>
          <a:p>
            <a:pPr lvl="3"/>
            <a:r>
              <a:rPr lang="en-GB" altLang="fr-FR" smtClean="0"/>
              <a:t>Quatrième niveau de plan</a:t>
            </a:r>
          </a:p>
          <a:p>
            <a:pPr lvl="4"/>
            <a:r>
              <a:rPr lang="en-GB" altLang="fr-FR" smtClean="0"/>
              <a:t>Cinquième niveau de plan</a:t>
            </a:r>
          </a:p>
          <a:p>
            <a:pPr lvl="4"/>
            <a:r>
              <a:rPr lang="en-GB" altLang="fr-FR" smtClean="0"/>
              <a:t>Sixième niveau de plan</a:t>
            </a:r>
          </a:p>
          <a:p>
            <a:pPr lvl="4"/>
            <a:r>
              <a:rPr lang="en-GB" altLang="fr-FR" smtClean="0"/>
              <a:t>Septième niveau de plan</a:t>
            </a:r>
          </a:p>
          <a:p>
            <a:pPr lvl="4"/>
            <a:r>
              <a:rPr lang="en-GB" altLang="fr-FR" smtClean="0"/>
              <a:t>Huitième niveau de plan</a:t>
            </a:r>
          </a:p>
          <a:p>
            <a:pPr lvl="4"/>
            <a:r>
              <a:rPr lang="en-GB" altLang="fr-FR" smtClean="0"/>
              <a:t>Neuvième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ea typeface="MS Gothic" charset="-128"/>
                <a:cs typeface="Arial Unicode MS" charset="0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5225"/>
            <a:ext cx="2894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latin typeface="Arial" charset="0"/>
                <a:ea typeface="MS Gothic" charset="-128"/>
                <a:cs typeface="Arial Unicode MS" charset="0"/>
              </a:defRPr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5225"/>
            <a:ext cx="2132013" cy="4746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40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</a:lstStyle>
          <a:p>
            <a:pPr>
              <a:defRPr/>
            </a:pPr>
            <a:fld id="{D59A811D-2468-47E6-ABAF-A8AFABFEF76B}" type="slidenum">
              <a:rPr lang="ro-RO" altLang="fr-FR"/>
              <a:pPr>
                <a:defRPr/>
              </a:pPr>
              <a:t>‹N°›</a:t>
            </a:fld>
            <a:endParaRPr lang="ro-RO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charset="0"/>
          <a:ea typeface="MS Gothic" charset="-128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charset="0"/>
          <a:ea typeface="MS Gothic" charset="-128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charset="0"/>
          <a:ea typeface="MS Gothic" charset="-128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Arial" charset="0"/>
          <a:ea typeface="MS Gothic" charset="-128"/>
        </a:defRPr>
      </a:lvl5pPr>
      <a:lvl6pPr marL="25146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6pPr>
      <a:lvl7pPr marL="29718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7pPr>
      <a:lvl8pPr marL="34290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8pPr>
      <a:lvl9pPr marL="3886200" indent="-228600" algn="ctr" defTabSz="449263" rtl="0" fontAlgn="base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S Gothic" charset="-128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fontAlgn="base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2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gif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2.jpeg"/><Relationship Id="rId7" Type="http://schemas.openxmlformats.org/officeDocument/2006/relationships/image" Target="../media/image23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gif"/><Relationship Id="rId11" Type="http://schemas.openxmlformats.org/officeDocument/2006/relationships/image" Target="../media/image27.gif"/><Relationship Id="rId5" Type="http://schemas.openxmlformats.org/officeDocument/2006/relationships/image" Target="../media/image21.gif"/><Relationship Id="rId10" Type="http://schemas.openxmlformats.org/officeDocument/2006/relationships/image" Target="../media/image26.gif"/><Relationship Id="rId4" Type="http://schemas.openxmlformats.org/officeDocument/2006/relationships/image" Target="../media/image20.gif"/><Relationship Id="rId9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3" Type="http://schemas.openxmlformats.org/officeDocument/2006/relationships/image" Target="../media/image2.jpeg"/><Relationship Id="rId7" Type="http://schemas.openxmlformats.org/officeDocument/2006/relationships/image" Target="../media/image4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2.jpe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10" Type="http://schemas.openxmlformats.org/officeDocument/2006/relationships/image" Target="../media/image53.jpeg"/><Relationship Id="rId4" Type="http://schemas.openxmlformats.org/officeDocument/2006/relationships/image" Target="../media/image47.jpeg"/><Relationship Id="rId9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2.jpeg"/><Relationship Id="rId7" Type="http://schemas.openxmlformats.org/officeDocument/2006/relationships/image" Target="../media/image5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10" Type="http://schemas.openxmlformats.org/officeDocument/2006/relationships/image" Target="../media/image60.jpeg"/><Relationship Id="rId4" Type="http://schemas.openxmlformats.org/officeDocument/2006/relationships/image" Target="../media/image54.jpeg"/><Relationship Id="rId9" Type="http://schemas.openxmlformats.org/officeDocument/2006/relationships/image" Target="../media/image5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2.jpeg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jpeg"/><Relationship Id="rId11" Type="http://schemas.openxmlformats.org/officeDocument/2006/relationships/image" Target="../media/image68.gif"/><Relationship Id="rId5" Type="http://schemas.openxmlformats.org/officeDocument/2006/relationships/image" Target="../media/image62.jpeg"/><Relationship Id="rId10" Type="http://schemas.openxmlformats.org/officeDocument/2006/relationships/image" Target="../media/image67.jpeg"/><Relationship Id="rId4" Type="http://schemas.openxmlformats.org/officeDocument/2006/relationships/image" Target="../media/image61.jpeg"/><Relationship Id="rId9" Type="http://schemas.openxmlformats.org/officeDocument/2006/relationships/image" Target="../media/image6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0050"/>
            <a:ext cx="8362950" cy="468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-684584" y="5229200"/>
            <a:ext cx="10081120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fr-FR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Une année plus tard</a:t>
            </a:r>
          </a:p>
          <a:p>
            <a:pPr algn="ctr" eaLnBrk="1" hangingPunct="1">
              <a:defRPr/>
            </a:pPr>
            <a:r>
              <a:rPr lang="fr-FR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voilà mon 16</a:t>
            </a:r>
            <a:r>
              <a:rPr lang="fr-FR" sz="2800" b="1" baseline="3000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ème</a:t>
            </a:r>
            <a:r>
              <a:rPr lang="fr-FR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diaporama</a:t>
            </a:r>
          </a:p>
          <a:p>
            <a:pPr algn="ctr" eaLnBrk="1" hangingPunct="1">
              <a:defRPr/>
            </a:pPr>
            <a:r>
              <a:rPr lang="fr-FR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à l’occasion des vœux de fin d’année </a:t>
            </a:r>
          </a:p>
        </p:txBody>
      </p:sp>
    </p:spTree>
  </p:cSld>
  <p:clrMapOvr>
    <a:masterClrMapping/>
  </p:clrMapOvr>
  <p:transition spd="slow" advTm="6144">
    <p:plus/>
    <p:sndAc>
      <p:stSnd loop="1">
        <p:snd r:embed="rId3" name="Bach%20Toccata%20and%20Fugue%20D%20min%2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512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5125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0400" y="1922463"/>
            <a:ext cx="9017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92150"/>
            <a:ext cx="8315325" cy="262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-468560" y="4011629"/>
            <a:ext cx="10081120" cy="224676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fr-FR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1O ans de vie d’un forum amical et convivial</a:t>
            </a:r>
          </a:p>
          <a:p>
            <a:pPr algn="ctr" eaLnBrk="1" hangingPunct="1">
              <a:defRPr/>
            </a:pPr>
            <a:endParaRPr lang="fr-FR" sz="28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fr-FR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Merci à chacune et chacun</a:t>
            </a:r>
          </a:p>
          <a:p>
            <a:pPr algn="ctr" eaLnBrk="1" hangingPunct="1">
              <a:defRPr/>
            </a:pPr>
            <a:endParaRPr lang="fr-FR" sz="28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fr-FR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de votre participation active.</a:t>
            </a:r>
          </a:p>
        </p:txBody>
      </p:sp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717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5125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0400" y="1922463"/>
            <a:ext cx="9017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" y="950913"/>
            <a:ext cx="8540750" cy="508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250916" y="3480870"/>
            <a:ext cx="4613763" cy="25545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Accompagné</a:t>
            </a:r>
          </a:p>
          <a:p>
            <a:pPr algn="ctr" eaLnBrk="1" hangingPunct="1">
              <a:defRPr/>
            </a:pPr>
            <a:r>
              <a:rPr lang="fr-F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par la Toccata et fugue</a:t>
            </a:r>
          </a:p>
          <a:p>
            <a:pPr algn="ctr" eaLnBrk="1" hangingPunct="1">
              <a:defRPr/>
            </a:pPr>
            <a:r>
              <a:rPr lang="fr-F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en Ré mineur </a:t>
            </a:r>
          </a:p>
          <a:p>
            <a:pPr algn="ctr" eaLnBrk="1" hangingPunct="1">
              <a:defRPr/>
            </a:pPr>
            <a:r>
              <a:rPr lang="fr-F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de </a:t>
            </a:r>
          </a:p>
          <a:p>
            <a:pPr algn="ctr" eaLnBrk="1" hangingPunct="1">
              <a:defRPr/>
            </a:pPr>
            <a:r>
              <a:rPr lang="fr-F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Jean-Sébastien BACH</a:t>
            </a:r>
          </a:p>
        </p:txBody>
      </p:sp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9221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716356">
            <a:off x="10028238" y="6054725"/>
            <a:ext cx="1801812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 descr="Imagen1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96532">
            <a:off x="68263" y="50800"/>
            <a:ext cx="2171700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Imagen1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266441">
            <a:off x="6759575" y="4445000"/>
            <a:ext cx="2317750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3550" y="1916113"/>
            <a:ext cx="1073150" cy="68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-793356" y="222259"/>
            <a:ext cx="8711806" cy="62478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fr-F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                    Décoration extérieure</a:t>
            </a: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fr-F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réalisation personnelle </a:t>
            </a: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3444875"/>
            <a:ext cx="4918075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850" y="898525"/>
            <a:ext cx="5260975" cy="254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1126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698121" y="1535182"/>
            <a:ext cx="180850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REIMS</a:t>
            </a:r>
          </a:p>
        </p:txBody>
      </p:sp>
      <p:pic>
        <p:nvPicPr>
          <p:cNvPr id="9222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-285750"/>
            <a:ext cx="914400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-541338" y="5695950"/>
            <a:ext cx="9920288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444908" y="5939046"/>
            <a:ext cx="825418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Détails de la cathédrale illuminée</a:t>
            </a:r>
          </a:p>
        </p:txBody>
      </p:sp>
      <p:pic>
        <p:nvPicPr>
          <p:cNvPr id="9225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338" y="542925"/>
            <a:ext cx="3078162" cy="549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513" y="517525"/>
            <a:ext cx="3074987" cy="546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1269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09575"/>
            <a:ext cx="4046537" cy="551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75" y="409575"/>
            <a:ext cx="4448175" cy="414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75" y="4784725"/>
            <a:ext cx="1439863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3788" y="4784725"/>
            <a:ext cx="1439862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3317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36563"/>
            <a:ext cx="4456113" cy="598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5652120" y="1228397"/>
            <a:ext cx="2664512" cy="440120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Son </a:t>
            </a: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fr-F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célèbre </a:t>
            </a: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fr-F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ange </a:t>
            </a:r>
          </a:p>
          <a:p>
            <a:pPr algn="ctr" eaLnBrk="1" hangingPunct="1">
              <a:defRPr/>
            </a:pPr>
            <a:endParaRPr lang="fr-F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  <a:p>
            <a:pPr algn="ctr" eaLnBrk="1" hangingPunct="1">
              <a:defRPr/>
            </a:pPr>
            <a:r>
              <a:rPr lang="fr-F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au sourire</a:t>
            </a:r>
          </a:p>
        </p:txBody>
      </p:sp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1741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395536" y="692696"/>
            <a:ext cx="4724370" cy="50783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Bonnes fêtes 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de 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CC00FF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N O Ë L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en famille 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ou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entre amis</a:t>
            </a:r>
          </a:p>
        </p:txBody>
      </p:sp>
      <p:pic>
        <p:nvPicPr>
          <p:cNvPr id="15366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075" y="638175"/>
            <a:ext cx="2778125" cy="2713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1425" y="4522788"/>
            <a:ext cx="3406775" cy="194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6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3233693" y="354291"/>
            <a:ext cx="5224507" cy="258532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ainsi que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mes 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bon vœux pour</a:t>
            </a:r>
          </a:p>
        </p:txBody>
      </p:sp>
      <p:pic>
        <p:nvPicPr>
          <p:cNvPr id="17414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600" y="3890963"/>
            <a:ext cx="1157288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675" y="3429000"/>
            <a:ext cx="1404938" cy="256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0238" y="3024188"/>
            <a:ext cx="16256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488" y="2762250"/>
            <a:ext cx="1752600" cy="320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Imag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354013"/>
            <a:ext cx="1801813" cy="376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54182" y="4185300"/>
            <a:ext cx="266130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Fontaine </a:t>
            </a:r>
            <a:r>
              <a:rPr lang="fr-FR" sz="2800" b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Subé</a:t>
            </a:r>
            <a:endParaRPr lang="fr-FR" sz="28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893175" y="4446588"/>
            <a:ext cx="680085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407525" y="1047750"/>
            <a:ext cx="4252913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21263" y="53975"/>
            <a:ext cx="5707063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-3598623" y="5995413"/>
            <a:ext cx="357501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3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&lt; &lt; &lt; 2018 &lt; &lt; &lt; &lt;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3" y="5834063"/>
            <a:ext cx="1308100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16975" y="5718175"/>
            <a:ext cx="9299575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92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2200"/>
                            </p:stCondLst>
                            <p:childTnLst>
                              <p:par>
                                <p:cTn id="31" presetID="16" presetClass="entr" presetSubtype="2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1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4200"/>
                            </p:stCondLst>
                            <p:childTnLst>
                              <p:par>
                                <p:cTn id="3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2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202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32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37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2150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69592" y="393694"/>
            <a:ext cx="4262705" cy="59093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Bonne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année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et 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bonne santé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à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toutes</a:t>
            </a:r>
          </a:p>
          <a:p>
            <a:pPr algn="ctr" eaLnBrk="1" hangingPunct="1">
              <a:defRPr/>
            </a:pPr>
            <a:r>
              <a:rPr lang="fr-FR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 et tous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288"/>
            <a:ext cx="9144000" cy="7318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3388" y="5472113"/>
            <a:ext cx="1204912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288" y="2060575"/>
            <a:ext cx="2578100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61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11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2355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5738"/>
            <a:ext cx="8785225" cy="648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701643" y="980728"/>
            <a:ext cx="5545108" cy="50783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Merci de votre attention</a:t>
            </a: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et au plaisir </a:t>
            </a: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vous voir </a:t>
            </a: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 vous entendre.</a:t>
            </a:r>
          </a:p>
          <a:p>
            <a:pPr algn="ctr">
              <a:defRPr/>
            </a:pPr>
            <a:endParaRPr lang="fr-F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Laissez la musique</a:t>
            </a: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si vous aimez l’orgue</a:t>
            </a: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et BACH.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5145088"/>
            <a:ext cx="1068388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1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01827" y="188640"/>
            <a:ext cx="543931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Quelques photos personnelles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" y="895350"/>
            <a:ext cx="3716338" cy="251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863" y="3711575"/>
            <a:ext cx="3851275" cy="282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638" y="895350"/>
            <a:ext cx="3851275" cy="251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3717925"/>
            <a:ext cx="3706813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01827" y="188640"/>
            <a:ext cx="5439311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fr-FR" sz="28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cs typeface="Arial" panose="020B0604020202020204" pitchFamily="34" charset="0"/>
              </a:rPr>
              <a:t>Quelques photos personnelles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3" y="996950"/>
            <a:ext cx="4065587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9800" y="996950"/>
            <a:ext cx="4008438" cy="539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3819525"/>
            <a:ext cx="4043362" cy="257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2970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89769">
            <a:off x="284163" y="700088"/>
            <a:ext cx="3481387" cy="123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12153">
            <a:off x="1357313" y="1712913"/>
            <a:ext cx="3902075" cy="125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08028">
            <a:off x="2665413" y="2746375"/>
            <a:ext cx="3895725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79172">
            <a:off x="4106863" y="3756025"/>
            <a:ext cx="3732212" cy="123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97904">
            <a:off x="5494338" y="4765675"/>
            <a:ext cx="3340100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Image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375" y="360363"/>
            <a:ext cx="3248025" cy="132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8" y="5205413"/>
            <a:ext cx="32956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486451">
            <a:off x="139700" y="715963"/>
            <a:ext cx="3314700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484589">
            <a:off x="1376363" y="1639888"/>
            <a:ext cx="3784600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35332">
            <a:off x="2668588" y="2714625"/>
            <a:ext cx="3995737" cy="132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46812">
            <a:off x="3956050" y="3727450"/>
            <a:ext cx="3975100" cy="124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619720">
            <a:off x="5232400" y="4799013"/>
            <a:ext cx="3806825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900" y="347663"/>
            <a:ext cx="3425825" cy="122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" y="5292725"/>
            <a:ext cx="3738563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3379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459478">
            <a:off x="206375" y="782638"/>
            <a:ext cx="3432175" cy="117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620101">
            <a:off x="1265238" y="1719263"/>
            <a:ext cx="3994150" cy="132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69156">
            <a:off x="2627313" y="2743200"/>
            <a:ext cx="4010025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621040">
            <a:off x="3802063" y="3787775"/>
            <a:ext cx="4116387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613100">
            <a:off x="5289550" y="4881563"/>
            <a:ext cx="3652838" cy="119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550" y="365125"/>
            <a:ext cx="3360738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5313363"/>
            <a:ext cx="3584575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3584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395016" y="974362"/>
            <a:ext cx="8507457" cy="286232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Merci</a:t>
            </a: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à tous</a:t>
            </a: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les administrateurs</a:t>
            </a: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et modérateurs</a:t>
            </a:r>
          </a:p>
          <a:p>
            <a:pPr algn="ctr">
              <a:defRPr/>
            </a:pPr>
            <a:r>
              <a:rPr lang="fr-F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pour leur investissement sans faille.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8" y="495300"/>
            <a:ext cx="1560512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3713" y="585788"/>
            <a:ext cx="1857375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1550" y="4864100"/>
            <a:ext cx="1630363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4860925"/>
            <a:ext cx="1376363" cy="163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0" y="4203700"/>
            <a:ext cx="1527175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9550" y="5473700"/>
            <a:ext cx="367665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150" y="4098925"/>
            <a:ext cx="5130800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9725" y="4676775"/>
            <a:ext cx="19050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1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1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2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2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3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3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3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3789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3993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3994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4198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4403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4403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4608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4608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4813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4813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5017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5018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5222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5427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5632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5632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5837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5837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6041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6042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6246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6246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6451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6451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6656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6656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6861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6861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7065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7066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7270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7270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7475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7475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7680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78851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7885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80899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8090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82947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8294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84995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pic>
        <p:nvPicPr>
          <p:cNvPr id="8499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4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"/>
          <p:cNvSpPr>
            <a:spLocks noGrp="1" noChangeArrowheads="1"/>
          </p:cNvSpPr>
          <p:nvPr>
            <p:ph type="title"/>
          </p:nvPr>
        </p:nvSpPr>
        <p:spPr>
          <a:xfrm>
            <a:off x="685800" y="2174875"/>
            <a:ext cx="7772400" cy="1470025"/>
          </a:xfrm>
        </p:spPr>
        <p:txBody>
          <a:bodyPr lIns="0" tIns="0" rIns="0" bIns="0"/>
          <a:lstStyle/>
          <a:p>
            <a:pPr eaLnBrk="1" hangingPunct="1"/>
            <a:endParaRPr lang="fr-FR" altLang="fr-FR" smtClean="0"/>
          </a:p>
        </p:txBody>
      </p:sp>
      <p:sp>
        <p:nvSpPr>
          <p:cNvPr id="87043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3930650"/>
            <a:ext cx="6400800" cy="1752600"/>
          </a:xfrm>
        </p:spPr>
        <p:txBody>
          <a:bodyPr lIns="0" tIns="0" rIns="0" bIns="0" anchor="ctr"/>
          <a:lstStyle/>
          <a:p>
            <a:pPr marL="0" indent="0" algn="ctr" eaLnBrk="1" hangingPunct="1"/>
            <a:endParaRPr lang="fr-FR" altLang="fr-FR" smtClean="0"/>
          </a:p>
        </p:txBody>
      </p:sp>
      <p:sp>
        <p:nvSpPr>
          <p:cNvPr id="87044" name="Text Box 5"/>
          <p:cNvSpPr txBox="1">
            <a:spLocks noChangeArrowheads="1"/>
          </p:cNvSpPr>
          <p:nvPr/>
        </p:nvSpPr>
        <p:spPr bwMode="auto">
          <a:xfrm>
            <a:off x="6918325" y="62087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fr-FR" altLang="fr-FR"/>
          </a:p>
        </p:txBody>
      </p:sp>
    </p:spTree>
  </p:cSld>
  <p:clrMapOvr>
    <a:masterClrMapping/>
  </p:clrMapOvr>
  <p:transition spd="slow" advTm="15360">
    <p:plus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MS Gothic"/>
        <a:cs typeface=""/>
      </a:majorFont>
      <a:minorFont>
        <a:latin typeface="Arial"/>
        <a:ea typeface="MS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S Gothic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ea typeface="MS Gothic" charset="-128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1014</TotalTime>
  <Words>162</Words>
  <Application>Microsoft Office PowerPoint</Application>
  <PresentationFormat>Affichage à l'écran (4:3)</PresentationFormat>
  <Paragraphs>66</Paragraphs>
  <Slides>42</Slides>
  <Notes>42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42</vt:i4>
      </vt:variant>
    </vt:vector>
  </HeadingPairs>
  <TitlesOfParts>
    <vt:vector size="47" baseType="lpstr">
      <vt:lpstr>Arial</vt:lpstr>
      <vt:lpstr>MS Gothic</vt:lpstr>
      <vt:lpstr>Times New Roman</vt:lpstr>
      <vt:lpstr>Arial Unicode MS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Museum of Organs</dc:title>
  <dc:creator>Geta Lucia</dc:creator>
  <cp:lastModifiedBy>Dominique dom51_</cp:lastModifiedBy>
  <cp:revision>71</cp:revision>
  <cp:lastPrinted>1601-01-01T00:00:00Z</cp:lastPrinted>
  <dcterms:created xsi:type="dcterms:W3CDTF">2008-05-24T22:59:27Z</dcterms:created>
  <dcterms:modified xsi:type="dcterms:W3CDTF">2018-12-19T08:55:03Z</dcterms:modified>
</cp:coreProperties>
</file>