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3"/>
  </p:notesMasterIdLst>
  <p:sldIdLst>
    <p:sldId id="256" r:id="rId2"/>
    <p:sldId id="298" r:id="rId3"/>
    <p:sldId id="299" r:id="rId4"/>
    <p:sldId id="261" r:id="rId5"/>
    <p:sldId id="260" r:id="rId6"/>
    <p:sldId id="262" r:id="rId7"/>
    <p:sldId id="263" r:id="rId8"/>
    <p:sldId id="264" r:id="rId9"/>
    <p:sldId id="265" r:id="rId10"/>
    <p:sldId id="297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</p:spTree>
    <p:extLst>
      <p:ext uri="{BB962C8B-B14F-4D97-AF65-F5344CB8AC3E}">
        <p14:creationId xmlns:p14="http://schemas.microsoft.com/office/powerpoint/2010/main" val="12793829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743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13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234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0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413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303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158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391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4543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174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18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6502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09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105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7526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043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2295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7026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9127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7040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1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915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7530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95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5233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2819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9734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6745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737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1274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0426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7246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6961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8854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15096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14937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2433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89853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05833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6232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548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9BFC0-3C8C-4525-8D4A-67F8BDD9CAED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84049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EB394-1A4F-45B8-8CD6-6BF99442A603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709821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8254D-658F-49E7-9913-5760EB58ACB7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158601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36A44-73A4-4B91-BFFB-6E5E9D4784CF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316863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5CD92-FFAC-4273-BFB9-7B2387E67AFF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663115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5CE00-3951-40E0-94C0-38F7A6496B37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760738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75FCF-9D2F-445A-821D-ABEC01C2DD3B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3137973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4B1E0-C8DF-4693-B78C-8A4A45EB3EDD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67900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0A497-BFEF-4F28-AE20-489925FC6BC9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243552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71FB5-6C86-4428-889E-A945612907E6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62943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3F126-9608-4547-85D4-2CFE6680016A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964596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04CC9-5F63-4CD4-9869-96E87A4A257C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874636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  <a:p>
            <a:pPr lvl="4"/>
            <a:r>
              <a:rPr lang="en-GB" altLang="fr-FR" smtClean="0"/>
              <a:t>Huitième niveau de plan</a:t>
            </a:r>
          </a:p>
          <a:p>
            <a:pPr lvl="4"/>
            <a:r>
              <a:rPr lang="en-GB" altLang="fr-FR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ea typeface="MS Gothic" charset="-128"/>
                <a:cs typeface="Arial Unicode MS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ea typeface="MS Gothic" charset="-128"/>
                <a:cs typeface="Arial Unicode MS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4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>
              <a:defRPr/>
            </a:pPr>
            <a:fld id="{63BAB61C-C2BD-4258-89F9-3391CC7032AF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.jpeg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11" Type="http://schemas.openxmlformats.org/officeDocument/2006/relationships/image" Target="../media/image26.gif"/><Relationship Id="rId5" Type="http://schemas.openxmlformats.org/officeDocument/2006/relationships/image" Target="../media/image20.gif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0050"/>
            <a:ext cx="8362950" cy="468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-684584" y="5229200"/>
            <a:ext cx="1008112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Une année plus tard</a:t>
            </a: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voilà mon 16</a:t>
            </a:r>
            <a:r>
              <a:rPr lang="fr-FR" sz="2800" b="1" baseline="30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ème</a:t>
            </a: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diaporama</a:t>
            </a: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à l’occasion des vœux de fin d’année </a:t>
            </a:r>
          </a:p>
        </p:txBody>
      </p:sp>
    </p:spTree>
  </p:cSld>
  <p:clrMapOvr>
    <a:masterClrMapping/>
  </p:clrMapOvr>
  <p:transition spd="slow" advTm="6144">
    <p:plus/>
    <p:sndAc>
      <p:stSnd loop="1">
        <p:snd r:embed="rId3" name="Bach%20Toccata%20and%20Fugue%20D%20min%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125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1922463"/>
            <a:ext cx="9017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950913"/>
            <a:ext cx="854075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242677" y="3401627"/>
            <a:ext cx="4613763" cy="25545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Accompagné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par la Toccata et fugue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en Ré mineur 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de 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Jean-Sébastien BACH</a:t>
            </a:r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717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16356">
            <a:off x="10028238" y="6054725"/>
            <a:ext cx="180181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Imagen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6532">
            <a:off x="68263" y="50800"/>
            <a:ext cx="21717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Imagen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66441">
            <a:off x="6759575" y="4445000"/>
            <a:ext cx="23177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0" y="1916113"/>
            <a:ext cx="107315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793356" y="222259"/>
            <a:ext cx="8711806" cy="62478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                    Décoration extérieure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réalisation personnelle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3444875"/>
            <a:ext cx="49180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898525"/>
            <a:ext cx="499745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698121" y="1535182"/>
            <a:ext cx="18085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REIMS</a:t>
            </a:r>
          </a:p>
        </p:txBody>
      </p:sp>
      <p:pic>
        <p:nvPicPr>
          <p:cNvPr id="9222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-285750"/>
            <a:ext cx="91440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541338" y="5695950"/>
            <a:ext cx="992028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44908" y="5939046"/>
            <a:ext cx="82541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Détails de la cathédrale illuminée</a:t>
            </a:r>
          </a:p>
        </p:txBody>
      </p:sp>
      <p:pic>
        <p:nvPicPr>
          <p:cNvPr id="92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542925"/>
            <a:ext cx="3078162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513" y="517525"/>
            <a:ext cx="3074987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1269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9575"/>
            <a:ext cx="4046537" cy="551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409575"/>
            <a:ext cx="444817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4784725"/>
            <a:ext cx="1439863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788" y="4784725"/>
            <a:ext cx="1439862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317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6563"/>
            <a:ext cx="4456113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2120" y="1228397"/>
            <a:ext cx="2664512" cy="440120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Son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célèbre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ange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au sourire</a:t>
            </a:r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5536" y="692696"/>
            <a:ext cx="4724370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Bonnes fêtes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de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C00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N O Ë L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en famille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ou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entre amis</a:t>
            </a:r>
          </a:p>
        </p:txBody>
      </p:sp>
      <p:pic>
        <p:nvPicPr>
          <p:cNvPr id="15366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075" y="638175"/>
            <a:ext cx="277812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425" y="4522788"/>
            <a:ext cx="340677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33693" y="354291"/>
            <a:ext cx="5224507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ainsi que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mes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 vœux pour</a:t>
            </a:r>
          </a:p>
        </p:txBody>
      </p:sp>
      <p:pic>
        <p:nvPicPr>
          <p:cNvPr id="17414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0" y="3890963"/>
            <a:ext cx="115728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429000"/>
            <a:ext cx="1404938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3024188"/>
            <a:ext cx="162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2762250"/>
            <a:ext cx="1752600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354013"/>
            <a:ext cx="1801813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4182" y="4185300"/>
            <a:ext cx="266130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Fontaine </a:t>
            </a:r>
            <a:r>
              <a:rPr lang="fr-FR" sz="28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Subé</a:t>
            </a:r>
            <a:endParaRPr lang="fr-FR" sz="2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3175" y="4446588"/>
            <a:ext cx="68008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07525" y="1047750"/>
            <a:ext cx="4252913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21263" y="53975"/>
            <a:ext cx="57070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3598623" y="5995413"/>
            <a:ext cx="35750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&lt; &lt; &lt; 2018 &lt; &lt; &lt; &lt;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5834063"/>
            <a:ext cx="13081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6975" y="5718175"/>
            <a:ext cx="929957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31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2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3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7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2579" y="393694"/>
            <a:ext cx="4916731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année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et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 santé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à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toutes et tous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7318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388" y="5805488"/>
            <a:ext cx="871537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88" y="2060575"/>
            <a:ext cx="25781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525" y="3706813"/>
            <a:ext cx="83185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785225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1643" y="980728"/>
            <a:ext cx="5545108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Merci de votre attention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et au plaisir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vous voir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vous entendre.</a:t>
            </a:r>
          </a:p>
          <a:p>
            <a:pPr algn="ctr">
              <a:defRPr/>
            </a:pPr>
            <a:endParaRPr lang="fr-F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Laissez la musique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si vous aimez l’orgue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et BACH.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145088"/>
            <a:ext cx="106838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1827" y="188640"/>
            <a:ext cx="54393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Quelques photos personnelles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895350"/>
            <a:ext cx="3716338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863" y="3711575"/>
            <a:ext cx="3851275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895350"/>
            <a:ext cx="3851275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3717925"/>
            <a:ext cx="3706813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1827" y="188640"/>
            <a:ext cx="54393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Quelques photos personnelles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996950"/>
            <a:ext cx="4065587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996950"/>
            <a:ext cx="4008438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3819525"/>
            <a:ext cx="4043362" cy="257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63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83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04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45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65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86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27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680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88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809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829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sp>
        <p:nvSpPr>
          <p:cNvPr id="84996" name="Text Box 5"/>
          <p:cNvSpPr txBox="1">
            <a:spLocks noChangeArrowheads="1"/>
          </p:cNvSpPr>
          <p:nvPr/>
        </p:nvSpPr>
        <p:spPr bwMode="auto">
          <a:xfrm>
            <a:off x="6918325" y="62087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</p:spTree>
  </p:cSld>
  <p:clrMapOvr>
    <a:masterClrMapping/>
  </p:clrMapOvr>
  <p:transition spd="slow" advTm="15360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124</Words>
  <Application>Microsoft Office PowerPoint</Application>
  <PresentationFormat>Affichage à l'écran (4:3)</PresentationFormat>
  <Paragraphs>55</Paragraphs>
  <Slides>41</Slides>
  <Notes>41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6" baseType="lpstr">
      <vt:lpstr>Arial</vt:lpstr>
      <vt:lpstr>MS Gothic</vt:lpstr>
      <vt:lpstr>Times New Roman</vt:lpstr>
      <vt:lpstr>Arial Unicode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Museum of Organs</dc:title>
  <dc:creator>Geta Lucia</dc:creator>
  <cp:lastModifiedBy>Dominique dom51_</cp:lastModifiedBy>
  <cp:revision>65</cp:revision>
  <cp:lastPrinted>1601-01-01T00:00:00Z</cp:lastPrinted>
  <dcterms:created xsi:type="dcterms:W3CDTF">2008-05-24T22:59:27Z</dcterms:created>
  <dcterms:modified xsi:type="dcterms:W3CDTF">2018-12-19T08:47:45Z</dcterms:modified>
</cp:coreProperties>
</file>