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64" r:id="rId3"/>
    <p:sldId id="256" r:id="rId4"/>
    <p:sldId id="266" r:id="rId5"/>
    <p:sldId id="258" r:id="rId6"/>
    <p:sldId id="269" r:id="rId7"/>
    <p:sldId id="259" r:id="rId8"/>
    <p:sldId id="263" r:id="rId9"/>
    <p:sldId id="285" r:id="rId10"/>
    <p:sldId id="272" r:id="rId11"/>
    <p:sldId id="262" r:id="rId12"/>
    <p:sldId id="273" r:id="rId13"/>
    <p:sldId id="265" r:id="rId14"/>
    <p:sldId id="289" r:id="rId15"/>
    <p:sldId id="268" r:id="rId16"/>
    <p:sldId id="281" r:id="rId17"/>
    <p:sldId id="267" r:id="rId18"/>
    <p:sldId id="284" r:id="rId19"/>
    <p:sldId id="271" r:id="rId20"/>
    <p:sldId id="278" r:id="rId21"/>
    <p:sldId id="275" r:id="rId22"/>
    <p:sldId id="282" r:id="rId23"/>
    <p:sldId id="276" r:id="rId24"/>
    <p:sldId id="295" r:id="rId25"/>
    <p:sldId id="277" r:id="rId26"/>
    <p:sldId id="287" r:id="rId27"/>
    <p:sldId id="270" r:id="rId28"/>
    <p:sldId id="303" r:id="rId29"/>
    <p:sldId id="261" r:id="rId30"/>
    <p:sldId id="283" r:id="rId31"/>
    <p:sldId id="299" r:id="rId32"/>
    <p:sldId id="308" r:id="rId33"/>
    <p:sldId id="291" r:id="rId34"/>
    <p:sldId id="305" r:id="rId35"/>
    <p:sldId id="292" r:id="rId36"/>
    <p:sldId id="293" r:id="rId37"/>
    <p:sldId id="298" r:id="rId38"/>
    <p:sldId id="307" r:id="rId39"/>
    <p:sldId id="294" r:id="rId40"/>
    <p:sldId id="296" r:id="rId41"/>
    <p:sldId id="306" r:id="rId42"/>
    <p:sldId id="304" r:id="rId43"/>
    <p:sldId id="301" r:id="rId44"/>
    <p:sldId id="286" r:id="rId45"/>
    <p:sldId id="313" r:id="rId46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BKZIqb5bO0qJSz2nxGWeQ==" hashData="5z+0Rp6bejbq2IsKQ1eIZBE6U9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8FE98-3F54-47B3-B52F-53701F1C209A}" type="datetimeFigureOut">
              <a:rPr lang="hu-HU" smtClean="0"/>
              <a:pPr/>
              <a:t>2018.04.27.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6E49C-6A7C-4789-B8D1-5BC7F966F4AE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cropped-1280-800-700926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Kép 4" descr="444-l.gif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395536" y="337592"/>
            <a:ext cx="504825" cy="647700"/>
          </a:xfrm>
          <a:prstGeom prst="rect">
            <a:avLst/>
          </a:prstGeom>
        </p:spPr>
      </p:pic>
      <p:pic>
        <p:nvPicPr>
          <p:cNvPr id="6" name="Kép 5" descr="444-u.gif"/>
          <p:cNvPicPr>
            <a:picLocks noChangeAspect="1"/>
          </p:cNvPicPr>
          <p:nvPr/>
        </p:nvPicPr>
        <p:blipFill>
          <a:blip r:embed="rId5" cstate="print">
            <a:lum bright="-10000" contrast="10000"/>
          </a:blip>
          <a:stretch>
            <a:fillRect/>
          </a:stretch>
        </p:blipFill>
        <p:spPr>
          <a:xfrm>
            <a:off x="395536" y="985664"/>
            <a:ext cx="542925" cy="647700"/>
          </a:xfrm>
          <a:prstGeom prst="rect">
            <a:avLst/>
          </a:prstGeom>
        </p:spPr>
      </p:pic>
      <p:pic>
        <p:nvPicPr>
          <p:cNvPr id="7" name="Kép 6" descr="444-p.gif"/>
          <p:cNvPicPr>
            <a:picLocks noChangeAspect="1"/>
          </p:cNvPicPr>
          <p:nvPr/>
        </p:nvPicPr>
        <p:blipFill>
          <a:blip r:embed="rId6" cstate="print">
            <a:lum bright="-10000" contrast="10000"/>
          </a:blip>
          <a:stretch>
            <a:fillRect/>
          </a:stretch>
        </p:blipFill>
        <p:spPr>
          <a:xfrm>
            <a:off x="395536" y="1633736"/>
            <a:ext cx="552450" cy="647700"/>
          </a:xfrm>
          <a:prstGeom prst="rect">
            <a:avLst/>
          </a:prstGeom>
        </p:spPr>
      </p:pic>
      <p:pic>
        <p:nvPicPr>
          <p:cNvPr id="8" name="Kép 7" descr="444-i.gif"/>
          <p:cNvPicPr>
            <a:picLocks noChangeAspect="1"/>
          </p:cNvPicPr>
          <p:nvPr/>
        </p:nvPicPr>
        <p:blipFill>
          <a:blip r:embed="rId7" cstate="print">
            <a:lum bright="-10000" contrast="10000"/>
          </a:blip>
          <a:stretch>
            <a:fillRect/>
          </a:stretch>
        </p:blipFill>
        <p:spPr>
          <a:xfrm>
            <a:off x="467544" y="2281808"/>
            <a:ext cx="428625" cy="647700"/>
          </a:xfrm>
          <a:prstGeom prst="rect">
            <a:avLst/>
          </a:prstGeom>
        </p:spPr>
      </p:pic>
      <p:pic>
        <p:nvPicPr>
          <p:cNvPr id="9" name="Kép 8" descr="444-n.gif"/>
          <p:cNvPicPr>
            <a:picLocks noChangeAspect="1"/>
          </p:cNvPicPr>
          <p:nvPr/>
        </p:nvPicPr>
        <p:blipFill>
          <a:blip r:embed="rId8" cstate="print">
            <a:lum bright="-10000" contrast="10000"/>
          </a:blip>
          <a:stretch>
            <a:fillRect/>
          </a:stretch>
        </p:blipFill>
        <p:spPr>
          <a:xfrm>
            <a:off x="395536" y="2929880"/>
            <a:ext cx="638175" cy="647700"/>
          </a:xfrm>
          <a:prstGeom prst="rect">
            <a:avLst/>
          </a:prstGeom>
        </p:spPr>
      </p:pic>
      <p:pic>
        <p:nvPicPr>
          <p:cNvPr id="10" name="Kép 9" descr="444-e.gif"/>
          <p:cNvPicPr>
            <a:picLocks noChangeAspect="1"/>
          </p:cNvPicPr>
          <p:nvPr/>
        </p:nvPicPr>
        <p:blipFill>
          <a:blip r:embed="rId9" cstate="print">
            <a:lum bright="-10000" contrast="10000"/>
          </a:blip>
          <a:stretch>
            <a:fillRect/>
          </a:stretch>
        </p:blipFill>
        <p:spPr>
          <a:xfrm>
            <a:off x="395536" y="3577952"/>
            <a:ext cx="581025" cy="647700"/>
          </a:xfrm>
          <a:prstGeom prst="rect">
            <a:avLst/>
          </a:prstGeom>
        </p:spPr>
      </p:pic>
      <p:pic>
        <p:nvPicPr>
          <p:cNvPr id="11" name="Kép 10" descr="444-s.gif"/>
          <p:cNvPicPr>
            <a:picLocks noChangeAspect="1"/>
          </p:cNvPicPr>
          <p:nvPr/>
        </p:nvPicPr>
        <p:blipFill>
          <a:blip r:embed="rId10" cstate="print">
            <a:lum bright="-10000" contrast="10000"/>
          </a:blip>
          <a:stretch>
            <a:fillRect/>
          </a:stretch>
        </p:blipFill>
        <p:spPr>
          <a:xfrm>
            <a:off x="467544" y="4226024"/>
            <a:ext cx="542925" cy="647700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  <p:sndAc>
      <p:stSnd>
        <p:snd r:embed="rId2" name="Henry Mancini - Moon Riv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33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30 may lupin n aquilegia SDC18900.JPG"/>
          <p:cNvPicPr>
            <a:picLocks noChangeAspect="1"/>
          </p:cNvPicPr>
          <p:nvPr/>
        </p:nvPicPr>
        <p:blipFill>
          <a:blip r:embed="rId2" cstate="print"/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6927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Nature___Flowers_Beautiful_pink_lupines_close-up_117569_1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784420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Nature___Flowers_Beautiful_pink_lupines_on_a_flower_bed_114019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3941.jpg"/>
          <p:cNvPicPr>
            <a:picLocks noChangeAspect="1"/>
          </p:cNvPicPr>
          <p:nvPr/>
        </p:nvPicPr>
        <p:blipFill>
          <a:blip r:embed="rId2" cstate="print"/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flowers-natura-lupin-lupine-flower-lupinus-wallpaper-imac-1920x1080.jpg"/>
          <p:cNvPicPr>
            <a:picLocks noChangeAspect="1"/>
          </p:cNvPicPr>
          <p:nvPr/>
        </p:nvPicPr>
        <p:blipFill>
          <a:blip r:embed="rId2" cstate="print"/>
          <a:srcRect l="2165" r="787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cf79abe83b514af333e8c38853b0c86-10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66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591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sztria-voralberg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454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ke-tekapo-lupins-600px.jpg"/>
          <p:cNvPicPr>
            <a:picLocks noChangeAspect="1"/>
          </p:cNvPicPr>
          <p:nvPr/>
        </p:nvPicPr>
        <p:blipFill>
          <a:blip r:embed="rId2" cstate="print"/>
          <a:srcRect t="1107" b="498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6739-svetik.jpg"/>
          <p:cNvPicPr>
            <a:picLocks noChangeAspect="1"/>
          </p:cNvPicPr>
          <p:nvPr/>
        </p:nvPicPr>
        <p:blipFill>
          <a:blip r:embed="rId2" cstate="print"/>
          <a:srcRect t="5929" b="1037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flower-lupines-springtime-peaks-lovely-clouds-white-forest-alps-water-flowers-lake-greenblue-beautiful-mountains-turquoise-snowy-bloom-magenta-desktop-wallpaper-single-1366x768.jpg"/>
          <p:cNvPicPr>
            <a:picLocks noChangeAspect="1"/>
          </p:cNvPicPr>
          <p:nvPr/>
        </p:nvPicPr>
        <p:blipFill>
          <a:blip r:embed="rId2" cstate="print"/>
          <a:srcRect l="996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6738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921" b="968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-full-blue-mountains-zealand-purple-lupins-sky-beautiful-new-lake-clouds-bloom-trees-flower-hd-free-download-1920x1080.jpg"/>
          <p:cNvPicPr>
            <a:picLocks noChangeAspect="1"/>
          </p:cNvPicPr>
          <p:nvPr/>
        </p:nvPicPr>
        <p:blipFill>
          <a:blip r:embed="rId2" cstate="print"/>
          <a:srcRect l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156906150_088e1e46bb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22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5d9b6452ecb11a0a32c8f7a20e1a8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cropped-1280-800-84713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-lupins-spring-field-green-nature-desktop-wallpaper-1920x1080.jpg"/>
          <p:cNvPicPr>
            <a:picLocks noChangeAspect="1"/>
          </p:cNvPicPr>
          <p:nvPr/>
        </p:nvPicPr>
        <p:blipFill>
          <a:blip r:embed="rId2" cstate="print"/>
          <a:srcRect l="2559" r="7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sillagfurt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upines-iceland-flow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039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sillagfurt1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MG_947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535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136621072_c2e37d0af7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5133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vasz-uj-zelan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504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-field-color-nature-lupine-flower-garden-wallpapers-h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_Zealand_Mountains_459057.jpg"/>
          <p:cNvPicPr>
            <a:picLocks noChangeAspect="1"/>
          </p:cNvPicPr>
          <p:nvPr/>
        </p:nvPicPr>
        <p:blipFill>
          <a:blip r:embed="rId2" cstate="print"/>
          <a:srcRect t="610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hite-lupine-flowers_1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886" b="531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lupines_flower_flowerbed_bright_different_sunny_33007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adiragok-a-smaragd-tonal-kan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lupines_flowers_colorful_crown_37677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upines_flowers_herbs_garden_flowerbed_summer_36448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New_Zealand_Lupinus_444652.jpg"/>
          <p:cNvPicPr>
            <a:picLocks noChangeAspect="1"/>
          </p:cNvPicPr>
          <p:nvPr/>
        </p:nvPicPr>
        <p:blipFill>
          <a:blip r:embed="rId2" cstate="print"/>
          <a:srcRect t="553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naka-uj-zeland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upines_flowers_tall_light_greenery_46362_1920x1080.jpg"/>
          <p:cNvPicPr>
            <a:picLocks noChangeAspect="1"/>
          </p:cNvPicPr>
          <p:nvPr/>
        </p:nvPicPr>
        <p:blipFill>
          <a:blip r:embed="rId2" cstate="print"/>
          <a:srcRect r="9966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upin-flower_4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531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ragmezo-tavas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08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nk-flowers-in-close-up-photography-wallpaper-preview.jpg"/>
          <p:cNvPicPr>
            <a:picLocks noChangeAspect="1"/>
          </p:cNvPicPr>
          <p:nvPr/>
        </p:nvPicPr>
        <p:blipFill>
          <a:blip r:embed="rId2" cstate="print"/>
          <a:srcRect r="5065" b="1111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-purple-lupins-pink-color-flower-wallpapers-hd-widescreen-1600x10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769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Nature___Flowers_Yellow_and_purple_lupines_on_the_slopes_of_the_coastline_at_sunset_116707_12.jpg"/>
          <p:cNvPicPr>
            <a:picLocks noChangeAspect="1"/>
          </p:cNvPicPr>
          <p:nvPr/>
        </p:nvPicPr>
        <p:blipFill>
          <a:blip r:embed="rId2" cstate="print"/>
          <a:srcRect t="2835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57888" y="490562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6998861" y="5438001"/>
            <a:ext cx="214513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http://judy-faunaflora.blogspot.com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0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6</Words>
  <Application>Microsoft Office PowerPoint</Application>
  <PresentationFormat>Diavetítés a képernyőre (16:10 oldalarány)</PresentationFormat>
  <Paragraphs>2</Paragraphs>
  <Slides>45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45</vt:i4>
      </vt:variant>
    </vt:vector>
  </HeadingPairs>
  <TitlesOfParts>
    <vt:vector size="4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15</cp:revision>
  <dcterms:created xsi:type="dcterms:W3CDTF">2018-04-26T16:29:21Z</dcterms:created>
  <dcterms:modified xsi:type="dcterms:W3CDTF">2018-04-27T03:21:46Z</dcterms:modified>
</cp:coreProperties>
</file>